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4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5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56" r:id="rId2"/>
    <p:sldMasterId id="2147483692" r:id="rId3"/>
    <p:sldMasterId id="2147483728" r:id="rId4"/>
    <p:sldMasterId id="2147483736" r:id="rId5"/>
    <p:sldMasterId id="2147483772" r:id="rId6"/>
  </p:sldMasterIdLst>
  <p:notesMasterIdLst>
    <p:notesMasterId r:id="rId31"/>
  </p:notesMasterIdLst>
  <p:sldIdLst>
    <p:sldId id="256" r:id="rId7"/>
    <p:sldId id="257" r:id="rId8"/>
    <p:sldId id="258" r:id="rId9"/>
    <p:sldId id="259" r:id="rId10"/>
    <p:sldId id="273" r:id="rId11"/>
    <p:sldId id="274" r:id="rId12"/>
    <p:sldId id="275" r:id="rId13"/>
    <p:sldId id="276" r:id="rId14"/>
    <p:sldId id="261" r:id="rId15"/>
    <p:sldId id="262" r:id="rId16"/>
    <p:sldId id="278" r:id="rId17"/>
    <p:sldId id="280" r:id="rId18"/>
    <p:sldId id="264" r:id="rId19"/>
    <p:sldId id="265" r:id="rId20"/>
    <p:sldId id="266" r:id="rId21"/>
    <p:sldId id="279" r:id="rId22"/>
    <p:sldId id="268" r:id="rId23"/>
    <p:sldId id="269" r:id="rId24"/>
    <p:sldId id="270" r:id="rId25"/>
    <p:sldId id="281" r:id="rId26"/>
    <p:sldId id="282" r:id="rId27"/>
    <p:sldId id="283" r:id="rId28"/>
    <p:sldId id="271" r:id="rId29"/>
    <p:sldId id="272" r:id="rId30"/>
  </p:sldIdLst>
  <p:sldSz cx="12192000" cy="6858000"/>
  <p:notesSz cx="6858000" cy="9144000"/>
  <p:embeddedFontLst>
    <p:embeddedFont>
      <p:font typeface="Advent Pro" panose="020B0604020202020204" charset="0"/>
      <p:regular r:id="rId32"/>
      <p:bold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Gill Sans" panose="020B0604020202020204" charset="0"/>
      <p:regular r:id="rId38"/>
      <p:bold r:id="rId39"/>
    </p:embeddedFont>
    <p:embeddedFont>
      <p:font typeface="Helvetica Neue" panose="020B0604020202020204" charset="0"/>
      <p:regular r:id="rId40"/>
      <p:bold r:id="rId41"/>
      <p:italic r:id="rId42"/>
      <p:boldItalic r:id="rId43"/>
    </p:embeddedFont>
    <p:embeddedFont>
      <p:font typeface="Helvetica Neue Light" panose="020B0604020202020204" charset="0"/>
      <p:regular r:id="rId44"/>
      <p:bold r:id="rId45"/>
      <p:italic r:id="rId46"/>
      <p:boldItalic r:id="rId47"/>
    </p:embeddedFont>
    <p:embeddedFont>
      <p:font typeface="Lato" panose="020B0604020202020204" charset="0"/>
      <p:regular r:id="rId48"/>
      <p:bold r:id="rId49"/>
      <p:italic r:id="rId50"/>
      <p:boldItalic r:id="rId51"/>
    </p:embeddedFont>
    <p:embeddedFont>
      <p:font typeface="Lato Black" panose="020B0604020202020204" charset="0"/>
      <p:bold r:id="rId52"/>
      <p:boldItalic r:id="rId53"/>
    </p:embeddedFont>
    <p:embeddedFont>
      <p:font typeface="Lato Light" panose="020F0302020204030203" charset="0"/>
      <p:regular r:id="rId54"/>
      <p:bold r:id="rId55"/>
      <p:italic r:id="rId56"/>
      <p:boldItalic r:id="rId57"/>
    </p:embeddedFont>
    <p:embeddedFont>
      <p:font typeface="Montserrat" panose="020B0604020202020204" charset="0"/>
      <p:regular r:id="rId58"/>
      <p:bold r:id="rId59"/>
      <p:italic r:id="rId60"/>
      <p:boldItalic r:id="rId61"/>
    </p:embeddedFont>
    <p:embeddedFont>
      <p:font typeface="Montserrat Light" panose="020B0604020202020204" charset="0"/>
      <p:regular r:id="rId62"/>
      <p:bold r:id="rId63"/>
      <p:italic r:id="rId64"/>
      <p:boldItalic r:id="rId65"/>
    </p:embeddedFont>
    <p:embeddedFont>
      <p:font typeface="Montserrat Medium" panose="020B0604020202020204" charset="0"/>
      <p:regular r:id="rId66"/>
      <p:bold r:id="rId67"/>
      <p:italic r:id="rId68"/>
      <p:boldItalic r:id="rId69"/>
    </p:embeddedFont>
    <p:embeddedFont>
      <p:font typeface="Quattrocento Sans" panose="020B060402020202020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4" roundtripDataSignature="AMtx7mhyK6sRVxFAoEn3FN8sxN9etnRV2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2C50"/>
    <a:srgbClr val="C0392B"/>
    <a:srgbClr val="F39C12"/>
    <a:srgbClr val="D9D9D9"/>
    <a:srgbClr val="16A0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678" autoAdjust="0"/>
  </p:normalViewPr>
  <p:slideViewPr>
    <p:cSldViewPr snapToGrid="0" showGuides="1">
      <p:cViewPr varScale="1">
        <p:scale>
          <a:sx n="99" d="100"/>
          <a:sy n="99" d="100"/>
        </p:scale>
        <p:origin x="912" y="90"/>
      </p:cViewPr>
      <p:guideLst>
        <p:guide orient="horz" pos="2160"/>
        <p:guide pos="384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63" Type="http://schemas.openxmlformats.org/officeDocument/2006/relationships/font" Target="fonts/font32.fntdata"/><Relationship Id="rId68" Type="http://schemas.openxmlformats.org/officeDocument/2006/relationships/font" Target="fonts/font37.fntdata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font" Target="fonts/font27.fntdata"/><Relationship Id="rId66" Type="http://schemas.openxmlformats.org/officeDocument/2006/relationships/font" Target="fonts/font35.fntdata"/><Relationship Id="rId74" Type="http://customschemas.google.com/relationships/presentationmetadata" Target="metadata"/><Relationship Id="rId5" Type="http://schemas.openxmlformats.org/officeDocument/2006/relationships/slideMaster" Target="slideMasters/slideMaster5.xml"/><Relationship Id="rId61" Type="http://schemas.openxmlformats.org/officeDocument/2006/relationships/font" Target="fonts/font30.fntdata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64" Type="http://schemas.openxmlformats.org/officeDocument/2006/relationships/font" Target="fonts/font33.fntdata"/><Relationship Id="rId69" Type="http://schemas.openxmlformats.org/officeDocument/2006/relationships/font" Target="fonts/font38.fntdata"/><Relationship Id="rId77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font" Target="fonts/font20.fntdata"/><Relationship Id="rId72" Type="http://schemas.openxmlformats.org/officeDocument/2006/relationships/font" Target="fonts/font41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font" Target="fonts/font28.fntdata"/><Relationship Id="rId67" Type="http://schemas.openxmlformats.org/officeDocument/2006/relationships/font" Target="fonts/font36.fntdata"/><Relationship Id="rId20" Type="http://schemas.openxmlformats.org/officeDocument/2006/relationships/slide" Target="slides/slide14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62" Type="http://schemas.openxmlformats.org/officeDocument/2006/relationships/font" Target="fonts/font31.fntdata"/><Relationship Id="rId70" Type="http://schemas.openxmlformats.org/officeDocument/2006/relationships/font" Target="fonts/font39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font" Target="fonts/font26.fntdata"/><Relationship Id="rId10" Type="http://schemas.openxmlformats.org/officeDocument/2006/relationships/slide" Target="slides/slide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font" Target="fonts/font29.fntdata"/><Relationship Id="rId65" Type="http://schemas.openxmlformats.org/officeDocument/2006/relationships/font" Target="fonts/font34.fntdata"/><Relationship Id="rId73" Type="http://schemas.openxmlformats.org/officeDocument/2006/relationships/font" Target="fonts/font42.fntdata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font" Target="fonts/font8.fntdata"/><Relationship Id="rId34" Type="http://schemas.openxmlformats.org/officeDocument/2006/relationships/font" Target="fonts/font3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6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font" Target="fonts/font4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g9914e97976_0_1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/>
          </a:p>
        </p:txBody>
      </p:sp>
      <p:sp>
        <p:nvSpPr>
          <p:cNvPr id="1732" name="Google Shape;1732;g9914e9797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9914e97976_1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Giáo viên thay nội dung trang này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2" name="Google Shape;1942;g9914e9797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9914e97976_1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Giáo viên thay nội dung trang này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2" name="Google Shape;1942;g9914e9797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3373100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g9914e97976_1_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Giáo viên thay nội dung trang này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2" name="Google Shape;1942;g9914e97976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88979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9914e97976_0_28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1" name="Google Shape;1981;g9914e97976_0_2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9914e97976_1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25" name="Google Shape;2025;g9914e9797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9914e97976_2_6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9" name="Google Shape;2069;g9914e97976_2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Google Shape;2068;g9914e97976_2_69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69" name="Google Shape;2069;g9914e97976_2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659549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g53638f1f20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97" name="Google Shape;2097;g53638f1f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8" name="Google Shape;2118;g53638f1f20_0_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9" name="Google Shape;2119;g53638f1f2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9914e97976_2_1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1" name="Google Shape;2141;g9914e97976_2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9" name="Google Shape;1739;g9914e97976_0_22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40" name="Google Shape;1740;g9914e97976_0_2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9914e97976_2_1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1" name="Google Shape;2141;g9914e97976_2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240175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9914e97976_2_1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1" name="Google Shape;2141;g9914e97976_2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2780198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" name="Google Shape;2140;g9914e97976_2_12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41" name="Google Shape;2141;g9914e97976_2_1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5475725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9914e97976_2_128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85" name="Google Shape;2185;g9914e97976_2_1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9914e97976_2_1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9" name="Google Shape;2229;g9914e97976_2_1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9413" y="685800"/>
            <a:ext cx="6097587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p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66" name="Google Shape;176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9914e97976_0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3" name="Google Shape;1813;g9914e97976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9914e97976_0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3" name="Google Shape;1813;g9914e97976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45827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9914e97976_0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3" name="Google Shape;1813;g9914e97976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109319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9914e97976_0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3" name="Google Shape;1813;g9914e97976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30426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g9914e97976_0_8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3" name="Google Shape;1813;g9914e97976_0_8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4205844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g9914e97976_0_153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Giáo viên thay nội dung trang này</a:t>
            </a:r>
            <a:endParaRPr/>
          </a:p>
          <a:p>
            <a:pPr marL="0" lvl="0" indent="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21" name="Google Shape;1921;g9914e97976_0_15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9914e97976_0_172"/>
          <p:cNvSpPr txBox="1"/>
          <p:nvPr/>
        </p:nvSpPr>
        <p:spPr>
          <a:xfrm rot="-5400000">
            <a:off x="-397087" y="5350790"/>
            <a:ext cx="21651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Montserrat Medium"/>
              <a:buNone/>
            </a:pPr>
            <a:r>
              <a:rPr lang="en-US" sz="900" b="0" i="0" u="none" strike="noStrike" cap="none">
                <a:solidFill>
                  <a:srgbClr val="BFBFB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  W  W  .  T  E  K  Y .  E  D    . V  N</a:t>
            </a:r>
            <a:endParaRPr sz="12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" name="Google Shape;11;g9914e97976_0_172"/>
          <p:cNvSpPr txBox="1"/>
          <p:nvPr/>
        </p:nvSpPr>
        <p:spPr>
          <a:xfrm>
            <a:off x="485503" y="6538030"/>
            <a:ext cx="6347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ontserrat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8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" name="Google Shape;12;g9914e97976_0_17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5503" y="4112284"/>
            <a:ext cx="879309" cy="30191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g9914e97976_0_172"/>
          <p:cNvSpPr txBox="1">
            <a:spLocks noGrp="1"/>
          </p:cNvSpPr>
          <p:nvPr>
            <p:ph type="sldNum" idx="12"/>
          </p:nvPr>
        </p:nvSpPr>
        <p:spPr>
          <a:xfrm flipH="1">
            <a:off x="10684731" y="1055644"/>
            <a:ext cx="9246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914e97976_2_2050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bg>
      <p:bgPr>
        <a:solidFill>
          <a:srgbClr val="FFFFFF"/>
        </a:solidFill>
        <a:effectLst/>
      </p:bgPr>
    </p:bg>
    <p:spTree>
      <p:nvGrpSpPr>
        <p:cNvPr id="1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9914e97976_2_919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85" name="Google Shape;1385;g9914e97976_2_919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86" name="Google Shape;1386;g9914e97976_2_919"/>
          <p:cNvSpPr>
            <a:spLocks noGrp="1"/>
          </p:cNvSpPr>
          <p:nvPr>
            <p:ph type="pic" idx="2"/>
          </p:nvPr>
        </p:nvSpPr>
        <p:spPr>
          <a:xfrm>
            <a:off x="1220921" y="3429000"/>
            <a:ext cx="2436900" cy="21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7" name="Google Shape;1387;g9914e97976_2_919"/>
          <p:cNvSpPr>
            <a:spLocks noGrp="1"/>
          </p:cNvSpPr>
          <p:nvPr>
            <p:ph type="pic" idx="3"/>
          </p:nvPr>
        </p:nvSpPr>
        <p:spPr>
          <a:xfrm>
            <a:off x="6097356" y="3429000"/>
            <a:ext cx="2436900" cy="21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8" name="Google Shape;1388;g9914e97976_2_919"/>
          <p:cNvSpPr>
            <a:spLocks noGrp="1"/>
          </p:cNvSpPr>
          <p:nvPr>
            <p:ph type="pic" idx="4"/>
          </p:nvPr>
        </p:nvSpPr>
        <p:spPr>
          <a:xfrm>
            <a:off x="3657782" y="1286191"/>
            <a:ext cx="2436900" cy="21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89" name="Google Shape;1389;g9914e97976_2_919"/>
          <p:cNvSpPr>
            <a:spLocks noGrp="1"/>
          </p:cNvSpPr>
          <p:nvPr>
            <p:ph type="pic" idx="5"/>
          </p:nvPr>
        </p:nvSpPr>
        <p:spPr>
          <a:xfrm>
            <a:off x="8534217" y="1286191"/>
            <a:ext cx="2436900" cy="21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90" name="Google Shape;1390;g9914e97976_2_919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1" name="Google Shape;1391;g9914e97976_2_919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392" name="Google Shape;1392;g9914e97976_2_919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g9914e97976_2_919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94" name="Google Shape;1394;g9914e97976_2_919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5" name="Google Shape;1395;g9914e97976_2_919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bg>
      <p:bgPr>
        <a:solidFill>
          <a:srgbClr val="FFFFFF"/>
        </a:solidFill>
        <a:effectLst/>
      </p:bgPr>
    </p:bg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9914e97976_2_932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8" name="Google Shape;1398;g9914e97976_2_932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99" name="Google Shape;1399;g9914e97976_2_932"/>
          <p:cNvSpPr>
            <a:spLocks noGrp="1"/>
          </p:cNvSpPr>
          <p:nvPr>
            <p:ph type="pic" idx="2"/>
          </p:nvPr>
        </p:nvSpPr>
        <p:spPr>
          <a:xfrm>
            <a:off x="1248227" y="1132114"/>
            <a:ext cx="4935000" cy="4593900"/>
          </a:xfrm>
          <a:prstGeom prst="rect">
            <a:avLst/>
          </a:prstGeom>
          <a:noFill/>
          <a:ln>
            <a:noFill/>
          </a:ln>
          <a:effectLst>
            <a:outerShdw blurRad="1270000" dist="635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00" name="Google Shape;1400;g9914e97976_2_93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1" name="Google Shape;1401;g9914e97976_2_932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402" name="Google Shape;1402;g9914e97976_2_932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g9914e97976_2_932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04" name="Google Shape;1404;g9914e97976_2_932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g9914e97976_2_932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bg>
      <p:bgPr>
        <a:solidFill>
          <a:srgbClr val="FFFFFF"/>
        </a:solidFill>
        <a:effectLst/>
      </p:bgPr>
    </p:bg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9914e97976_2_942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08" name="Google Shape;1408;g9914e97976_2_942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09" name="Google Shape;1409;g9914e97976_2_942"/>
          <p:cNvSpPr>
            <a:spLocks noGrp="1"/>
          </p:cNvSpPr>
          <p:nvPr>
            <p:ph type="pic" idx="2"/>
          </p:nvPr>
        </p:nvSpPr>
        <p:spPr>
          <a:xfrm>
            <a:off x="1251155" y="2660213"/>
            <a:ext cx="9689700" cy="15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0" name="Google Shape;1410;g9914e97976_2_942"/>
          <p:cNvSpPr>
            <a:spLocks noGrp="1"/>
          </p:cNvSpPr>
          <p:nvPr>
            <p:ph type="pic" idx="3"/>
          </p:nvPr>
        </p:nvSpPr>
        <p:spPr>
          <a:xfrm>
            <a:off x="1251155" y="4273291"/>
            <a:ext cx="9689700" cy="15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1" name="Google Shape;1411;g9914e97976_2_942"/>
          <p:cNvSpPr>
            <a:spLocks noGrp="1"/>
          </p:cNvSpPr>
          <p:nvPr>
            <p:ph type="pic" idx="4"/>
          </p:nvPr>
        </p:nvSpPr>
        <p:spPr>
          <a:xfrm>
            <a:off x="1251155" y="1047135"/>
            <a:ext cx="9689700" cy="1537500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12" name="Google Shape;1412;g9914e97976_2_94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3" name="Google Shape;1413;g9914e97976_2_942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414" name="Google Shape;1414;g9914e97976_2_942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g9914e97976_2_942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16" name="Google Shape;1416;g9914e97976_2_942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7" name="Google Shape;1417;g9914e97976_2_942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g9914e97976_2_954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0" name="Google Shape;1420;g9914e97976_2_954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21" name="Google Shape;1421;g9914e97976_2_954"/>
          <p:cNvSpPr>
            <a:spLocks noGrp="1"/>
          </p:cNvSpPr>
          <p:nvPr>
            <p:ph type="pic" idx="2"/>
          </p:nvPr>
        </p:nvSpPr>
        <p:spPr>
          <a:xfrm>
            <a:off x="1832995" y="-1039389"/>
            <a:ext cx="22818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2" name="Google Shape;1422;g9914e97976_2_954"/>
          <p:cNvSpPr>
            <a:spLocks noGrp="1"/>
          </p:cNvSpPr>
          <p:nvPr>
            <p:ph type="pic" idx="3"/>
          </p:nvPr>
        </p:nvSpPr>
        <p:spPr>
          <a:xfrm>
            <a:off x="4953789" y="764409"/>
            <a:ext cx="22845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3" name="Google Shape;1423;g9914e97976_2_954"/>
          <p:cNvSpPr>
            <a:spLocks noGrp="1"/>
          </p:cNvSpPr>
          <p:nvPr>
            <p:ph type="pic" idx="4"/>
          </p:nvPr>
        </p:nvSpPr>
        <p:spPr>
          <a:xfrm>
            <a:off x="8074586" y="2514627"/>
            <a:ext cx="22845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24" name="Google Shape;1424;g9914e97976_2_95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5" name="Google Shape;1425;g9914e97976_2_95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426" name="Google Shape;1426;g9914e97976_2_95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g9914e97976_2_95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28" name="Google Shape;1428;g9914e97976_2_954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g9914e97976_2_954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g9914e97976_2_966"/>
          <p:cNvSpPr>
            <a:spLocks noGrp="1"/>
          </p:cNvSpPr>
          <p:nvPr>
            <p:ph type="pic" idx="2"/>
          </p:nvPr>
        </p:nvSpPr>
        <p:spPr>
          <a:xfrm>
            <a:off x="1221658" y="1135629"/>
            <a:ext cx="4874400" cy="2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2" name="Google Shape;1432;g9914e97976_2_966"/>
          <p:cNvSpPr>
            <a:spLocks noGrp="1"/>
          </p:cNvSpPr>
          <p:nvPr>
            <p:ph type="pic" idx="3"/>
          </p:nvPr>
        </p:nvSpPr>
        <p:spPr>
          <a:xfrm>
            <a:off x="6096000" y="1135629"/>
            <a:ext cx="4874400" cy="2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33" name="Google Shape;1433;g9914e97976_2_966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4" name="Google Shape;1434;g9914e97976_2_966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435" name="Google Shape;1435;g9914e97976_2_966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6" name="Google Shape;1436;g9914e97976_2_966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437" name="Google Shape;1437;g9914e97976_2_966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g9914e97976_2_966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39" name="Google Shape;1439;g9914e97976_2_966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0" name="Google Shape;1440;g9914e97976_2_966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Slide">
  <p:cSld name="31_Title Slide">
    <p:bg>
      <p:bgPr>
        <a:solidFill>
          <a:srgbClr val="FFFFFF"/>
        </a:solidFill>
        <a:effectLst/>
      </p:bgPr>
    </p:bg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g9914e97976_2_977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43" name="Google Shape;1443;g9914e97976_2_977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44" name="Google Shape;1444;g9914e97976_2_977"/>
          <p:cNvSpPr>
            <a:spLocks noGrp="1"/>
          </p:cNvSpPr>
          <p:nvPr>
            <p:ph type="pic" idx="2"/>
          </p:nvPr>
        </p:nvSpPr>
        <p:spPr>
          <a:xfrm>
            <a:off x="4075636" y="1220163"/>
            <a:ext cx="1112700" cy="11109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5" name="Google Shape;1445;g9914e97976_2_977"/>
          <p:cNvSpPr>
            <a:spLocks noGrp="1"/>
          </p:cNvSpPr>
          <p:nvPr>
            <p:ph type="pic" idx="3"/>
          </p:nvPr>
        </p:nvSpPr>
        <p:spPr>
          <a:xfrm>
            <a:off x="9566471" y="2614876"/>
            <a:ext cx="1484400" cy="14820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46" name="Google Shape;1446;g9914e97976_2_977"/>
          <p:cNvSpPr>
            <a:spLocks noGrp="1"/>
          </p:cNvSpPr>
          <p:nvPr>
            <p:ph type="pic" idx="4"/>
          </p:nvPr>
        </p:nvSpPr>
        <p:spPr>
          <a:xfrm>
            <a:off x="4075636" y="4526943"/>
            <a:ext cx="1112700" cy="11109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47" name="Google Shape;1447;g9914e97976_2_977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8" name="Google Shape;1448;g9914e97976_2_977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449" name="Google Shape;1449;g9914e97976_2_977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g9914e97976_2_977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51" name="Google Shape;1451;g9914e97976_2_977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g9914e97976_2_977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bg>
      <p:bgPr>
        <a:solidFill>
          <a:srgbClr val="FFFFFF"/>
        </a:solidFill>
        <a:effectLst/>
      </p:bgPr>
    </p:bg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9914e97976_2_989"/>
          <p:cNvSpPr txBox="1"/>
          <p:nvPr/>
        </p:nvSpPr>
        <p:spPr>
          <a:xfrm rot="-5400000">
            <a:off x="-1095450" y="3307044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5" name="Google Shape;1455;g9914e97976_2_989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6" name="Google Shape;1456;g9914e97976_2_989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57" name="Google Shape;1457;g9914e97976_2_989"/>
          <p:cNvSpPr>
            <a:spLocks noGrp="1"/>
          </p:cNvSpPr>
          <p:nvPr>
            <p:ph type="pic" idx="2"/>
          </p:nvPr>
        </p:nvSpPr>
        <p:spPr>
          <a:xfrm>
            <a:off x="4739947" y="2248397"/>
            <a:ext cx="3564600" cy="2361300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8" name="Google Shape;1458;g9914e97976_2_989"/>
          <p:cNvSpPr>
            <a:spLocks noGrp="1"/>
          </p:cNvSpPr>
          <p:nvPr>
            <p:ph type="pic" idx="3"/>
          </p:nvPr>
        </p:nvSpPr>
        <p:spPr>
          <a:xfrm>
            <a:off x="945872" y="2248397"/>
            <a:ext cx="3564600" cy="2361300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59" name="Google Shape;1459;g9914e97976_2_989"/>
          <p:cNvSpPr>
            <a:spLocks noGrp="1"/>
          </p:cNvSpPr>
          <p:nvPr>
            <p:ph type="pic" idx="4"/>
          </p:nvPr>
        </p:nvSpPr>
        <p:spPr>
          <a:xfrm>
            <a:off x="-2848205" y="2248397"/>
            <a:ext cx="3564600" cy="2361300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60" name="Google Shape;1460;g9914e97976_2_989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1" name="Google Shape;1461;g9914e97976_2_989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462" name="Google Shape;1462;g9914e97976_2_989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g9914e97976_2_989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64" name="Google Shape;1464;g9914e97976_2_989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g9914e97976_2_989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solidFill>
          <a:srgbClr val="FFFFFF"/>
        </a:solidFill>
        <a:effectLst/>
      </p:bgPr>
    </p:bg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9914e97976_2_1002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68" name="Google Shape;1468;g9914e97976_2_1002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69" name="Google Shape;1469;g9914e97976_2_1002"/>
          <p:cNvSpPr>
            <a:spLocks noGrp="1"/>
          </p:cNvSpPr>
          <p:nvPr>
            <p:ph type="pic" idx="2"/>
          </p:nvPr>
        </p:nvSpPr>
        <p:spPr>
          <a:xfrm>
            <a:off x="2431188" y="3112473"/>
            <a:ext cx="7329600" cy="4102800"/>
          </a:xfrm>
          <a:prstGeom prst="rect">
            <a:avLst/>
          </a:prstGeom>
          <a:noFill/>
          <a:ln>
            <a:noFill/>
          </a:ln>
          <a:effectLst>
            <a:outerShdw blurRad="1270000" rotWithShape="0">
              <a:srgbClr val="80808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470" name="Google Shape;1470;g9914e97976_2_1002"/>
          <p:cNvGrpSpPr/>
          <p:nvPr/>
        </p:nvGrpSpPr>
        <p:grpSpPr>
          <a:xfrm>
            <a:off x="2431186" y="2637760"/>
            <a:ext cx="7329636" cy="474714"/>
            <a:chOff x="-2" y="-2"/>
            <a:chExt cx="7329636" cy="474714"/>
          </a:xfrm>
        </p:grpSpPr>
        <p:grpSp>
          <p:nvGrpSpPr>
            <p:cNvPr id="1471" name="Google Shape;1471;g9914e97976_2_1002"/>
            <p:cNvGrpSpPr/>
            <p:nvPr/>
          </p:nvGrpSpPr>
          <p:grpSpPr>
            <a:xfrm>
              <a:off x="-2" y="-2"/>
              <a:ext cx="7329636" cy="474714"/>
              <a:chOff x="-1" y="-1"/>
              <a:chExt cx="7329636" cy="474714"/>
            </a:xfrm>
          </p:grpSpPr>
          <p:sp>
            <p:nvSpPr>
              <p:cNvPr id="1472" name="Google Shape;1472;g9914e97976_2_1002"/>
              <p:cNvSpPr/>
              <p:nvPr/>
            </p:nvSpPr>
            <p:spPr>
              <a:xfrm>
                <a:off x="-1" y="-1"/>
                <a:ext cx="7329636" cy="47471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9" y="0"/>
                    </a:moveTo>
                    <a:lnTo>
                      <a:pt x="21391" y="0"/>
                    </a:lnTo>
                    <a:cubicBezTo>
                      <a:pt x="21507" y="0"/>
                      <a:pt x="21600" y="1444"/>
                      <a:pt x="21600" y="3224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224"/>
                    </a:lnTo>
                    <a:cubicBezTo>
                      <a:pt x="0" y="1444"/>
                      <a:pt x="93" y="0"/>
                      <a:pt x="209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473" name="Google Shape;1473;g9914e97976_2_1002"/>
              <p:cNvGrpSpPr/>
              <p:nvPr/>
            </p:nvGrpSpPr>
            <p:grpSpPr>
              <a:xfrm>
                <a:off x="259780" y="193282"/>
                <a:ext cx="439495" cy="106200"/>
                <a:chOff x="0" y="-1"/>
                <a:chExt cx="439495" cy="106200"/>
              </a:xfrm>
            </p:grpSpPr>
            <p:sp>
              <p:nvSpPr>
                <p:cNvPr id="1474" name="Google Shape;1474;g9914e97976_2_1002"/>
                <p:cNvSpPr/>
                <p:nvPr/>
              </p:nvSpPr>
              <p:spPr>
                <a:xfrm>
                  <a:off x="0" y="-1"/>
                  <a:ext cx="106200" cy="106200"/>
                </a:xfrm>
                <a:prstGeom prst="ellipse">
                  <a:avLst/>
                </a:prstGeom>
                <a:gradFill>
                  <a:gsLst>
                    <a:gs pos="0">
                      <a:srgbClr val="0D6145"/>
                    </a:gs>
                    <a:gs pos="100000">
                      <a:schemeClr val="accent1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5" name="Google Shape;1475;g9914e97976_2_1002"/>
                <p:cNvSpPr/>
                <p:nvPr/>
              </p:nvSpPr>
              <p:spPr>
                <a:xfrm>
                  <a:off x="166647" y="-1"/>
                  <a:ext cx="106200" cy="106200"/>
                </a:xfrm>
                <a:prstGeom prst="ellipse">
                  <a:avLst/>
                </a:prstGeom>
                <a:gradFill>
                  <a:gsLst>
                    <a:gs pos="0">
                      <a:srgbClr val="769E1A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76" name="Google Shape;1476;g9914e97976_2_1002"/>
                <p:cNvSpPr/>
                <p:nvPr/>
              </p:nvSpPr>
              <p:spPr>
                <a:xfrm>
                  <a:off x="333295" y="-1"/>
                  <a:ext cx="106200" cy="106200"/>
                </a:xfrm>
                <a:prstGeom prst="ellipse">
                  <a:avLst/>
                </a:prstGeom>
                <a:gradFill>
                  <a:gsLst>
                    <a:gs pos="0">
                      <a:srgbClr val="BC7A03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477" name="Google Shape;1477;g9914e97976_2_1002"/>
            <p:cNvGrpSpPr/>
            <p:nvPr/>
          </p:nvGrpSpPr>
          <p:grpSpPr>
            <a:xfrm>
              <a:off x="1009096" y="124397"/>
              <a:ext cx="3437700" cy="243900"/>
              <a:chOff x="0" y="-1"/>
              <a:chExt cx="3437700" cy="243900"/>
            </a:xfrm>
          </p:grpSpPr>
          <p:sp>
            <p:nvSpPr>
              <p:cNvPr id="1478" name="Google Shape;1478;g9914e97976_2_1002"/>
              <p:cNvSpPr/>
              <p:nvPr/>
            </p:nvSpPr>
            <p:spPr>
              <a:xfrm>
                <a:off x="0" y="3188"/>
                <a:ext cx="3437700" cy="2376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79" name="Google Shape;1479;g9914e97976_2_1002"/>
              <p:cNvSpPr txBox="1"/>
              <p:nvPr/>
            </p:nvSpPr>
            <p:spPr>
              <a:xfrm>
                <a:off x="11592" y="-1"/>
                <a:ext cx="3414300" cy="24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BFBFBF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BFBFB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http://www.website.com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480" name="Google Shape;1480;g9914e97976_2_100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g9914e97976_2_1002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482" name="Google Shape;1482;g9914e97976_2_1002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3" name="Google Shape;1483;g9914e97976_2_1002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84" name="Google Shape;1484;g9914e97976_2_1002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5" name="Google Shape;1485;g9914e97976_2_1002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9914e97976_2_1022"/>
          <p:cNvSpPr/>
          <p:nvPr/>
        </p:nvSpPr>
        <p:spPr>
          <a:xfrm>
            <a:off x="3727901" y="-2563025"/>
            <a:ext cx="11984100" cy="11984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g9914e97976_2_1022"/>
          <p:cNvSpPr/>
          <p:nvPr/>
        </p:nvSpPr>
        <p:spPr>
          <a:xfrm>
            <a:off x="5865557" y="-425369"/>
            <a:ext cx="7708800" cy="77088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g9914e97976_2_1022"/>
          <p:cNvSpPr/>
          <p:nvPr/>
        </p:nvSpPr>
        <p:spPr>
          <a:xfrm>
            <a:off x="7720665" y="1429738"/>
            <a:ext cx="3998400" cy="3998400"/>
          </a:xfrm>
          <a:prstGeom prst="ellipse">
            <a:avLst/>
          </a:prstGeom>
          <a:solidFill>
            <a:srgbClr val="FFFFFF">
              <a:alpha val="392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90" name="Google Shape;1490;g9914e97976_2_1022"/>
          <p:cNvGrpSpPr/>
          <p:nvPr/>
        </p:nvGrpSpPr>
        <p:grpSpPr>
          <a:xfrm>
            <a:off x="8542567" y="1153868"/>
            <a:ext cx="2413120" cy="4817100"/>
            <a:chOff x="0" y="0"/>
            <a:chExt cx="2413120" cy="4817100"/>
          </a:xfrm>
        </p:grpSpPr>
        <p:grpSp>
          <p:nvGrpSpPr>
            <p:cNvPr id="1491" name="Google Shape;1491;g9914e97976_2_1022"/>
            <p:cNvGrpSpPr/>
            <p:nvPr/>
          </p:nvGrpSpPr>
          <p:grpSpPr>
            <a:xfrm>
              <a:off x="0" y="0"/>
              <a:ext cx="2413120" cy="4817100"/>
              <a:chOff x="0" y="0"/>
              <a:chExt cx="2413120" cy="4817100"/>
            </a:xfrm>
          </p:grpSpPr>
          <p:sp>
            <p:nvSpPr>
              <p:cNvPr id="1492" name="Google Shape;1492;g9914e97976_2_1022"/>
              <p:cNvSpPr/>
              <p:nvPr/>
            </p:nvSpPr>
            <p:spPr>
              <a:xfrm>
                <a:off x="2241220" y="871839"/>
                <a:ext cx="171900" cy="4650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8627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3" name="Google Shape;1493;g9914e97976_2_1022"/>
              <p:cNvSpPr/>
              <p:nvPr/>
            </p:nvSpPr>
            <p:spPr>
              <a:xfrm>
                <a:off x="0" y="789937"/>
                <a:ext cx="171900" cy="2634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8627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4" name="Google Shape;1494;g9914e97976_2_1022"/>
              <p:cNvSpPr/>
              <p:nvPr/>
            </p:nvSpPr>
            <p:spPr>
              <a:xfrm>
                <a:off x="0" y="1322631"/>
                <a:ext cx="171900" cy="2634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8627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5" name="Google Shape;1495;g9914e97976_2_1022"/>
              <p:cNvSpPr/>
              <p:nvPr/>
            </p:nvSpPr>
            <p:spPr>
              <a:xfrm>
                <a:off x="0" y="1810366"/>
                <a:ext cx="171900" cy="2634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8627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6" name="Google Shape;1496;g9914e97976_2_1022"/>
              <p:cNvSpPr/>
              <p:nvPr/>
            </p:nvSpPr>
            <p:spPr>
              <a:xfrm>
                <a:off x="30465" y="0"/>
                <a:ext cx="2350500" cy="4817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7" name="Google Shape;1497;g9914e97976_2_1022"/>
              <p:cNvSpPr/>
              <p:nvPr/>
            </p:nvSpPr>
            <p:spPr>
              <a:xfrm>
                <a:off x="1010211" y="4344672"/>
                <a:ext cx="390900" cy="387900"/>
              </a:xfrm>
              <a:prstGeom prst="ellipse">
                <a:avLst/>
              </a:prstGeom>
              <a:noFill/>
              <a:ln w="15875" cap="flat" cmpd="sng">
                <a:solidFill>
                  <a:srgbClr val="33333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8" name="Google Shape;1498;g9914e97976_2_1022"/>
              <p:cNvSpPr/>
              <p:nvPr/>
            </p:nvSpPr>
            <p:spPr>
              <a:xfrm>
                <a:off x="906319" y="300116"/>
                <a:ext cx="598800" cy="435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99" name="Google Shape;1499;g9914e97976_2_1022"/>
              <p:cNvSpPr/>
              <p:nvPr/>
            </p:nvSpPr>
            <p:spPr>
              <a:xfrm flipH="1">
                <a:off x="703889" y="294215"/>
                <a:ext cx="56700" cy="555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00" name="Google Shape;1500;g9914e97976_2_1022"/>
              <p:cNvSpPr/>
              <p:nvPr/>
            </p:nvSpPr>
            <p:spPr>
              <a:xfrm flipH="1">
                <a:off x="1177406" y="122361"/>
                <a:ext cx="56700" cy="555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1" name="Google Shape;1501;g9914e97976_2_1022"/>
            <p:cNvSpPr/>
            <p:nvPr/>
          </p:nvSpPr>
          <p:spPr>
            <a:xfrm>
              <a:off x="209916" y="477871"/>
              <a:ext cx="1993200" cy="3662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02" name="Google Shape;1502;g9914e97976_2_1022"/>
          <p:cNvSpPr>
            <a:spLocks noGrp="1"/>
          </p:cNvSpPr>
          <p:nvPr>
            <p:ph type="pic" idx="2"/>
          </p:nvPr>
        </p:nvSpPr>
        <p:spPr>
          <a:xfrm>
            <a:off x="8732242" y="1631950"/>
            <a:ext cx="2001000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03" name="Google Shape;1503;g9914e97976_2_1022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04" name="Google Shape;1504;g9914e97976_2_1022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505" name="Google Shape;1505;g9914e97976_2_102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g9914e97976_2_1022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507" name="Google Shape;1507;g9914e97976_2_1022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8" name="Google Shape;1508;g9914e97976_2_1022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09" name="Google Shape;1509;g9914e97976_2_1022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g9914e97976_2_1022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bg>
      <p:bgPr>
        <a:solidFill>
          <a:srgbClr val="FFFFFF"/>
        </a:solidFill>
        <a:effectLst/>
      </p:bgPr>
    </p:bg>
    <p:spTree>
      <p:nvGrpSpPr>
        <p:cNvPr id="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9914e97976_2_1047"/>
          <p:cNvSpPr txBox="1"/>
          <p:nvPr/>
        </p:nvSpPr>
        <p:spPr>
          <a:xfrm rot="-5400000">
            <a:off x="-1095450" y="3307044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3" name="Google Shape;1513;g9914e97976_2_1047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14" name="Google Shape;1514;g9914e97976_2_1047"/>
          <p:cNvGrpSpPr/>
          <p:nvPr/>
        </p:nvGrpSpPr>
        <p:grpSpPr>
          <a:xfrm>
            <a:off x="9689073" y="401682"/>
            <a:ext cx="1330957" cy="261002"/>
            <a:chOff x="-2" y="-2"/>
            <a:chExt cx="1330957" cy="261002"/>
          </a:xfrm>
        </p:grpSpPr>
        <p:grpSp>
          <p:nvGrpSpPr>
            <p:cNvPr id="1515" name="Google Shape;1515;g9914e97976_2_1047"/>
            <p:cNvGrpSpPr/>
            <p:nvPr/>
          </p:nvGrpSpPr>
          <p:grpSpPr>
            <a:xfrm>
              <a:off x="-2" y="-2"/>
              <a:ext cx="1330957" cy="261002"/>
              <a:chOff x="-1" y="-1"/>
              <a:chExt cx="1330957" cy="261002"/>
            </a:xfrm>
          </p:grpSpPr>
          <p:sp>
            <p:nvSpPr>
              <p:cNvPr id="1516" name="Google Shape;1516;g9914e97976_2_1047"/>
              <p:cNvSpPr/>
              <p:nvPr/>
            </p:nvSpPr>
            <p:spPr>
              <a:xfrm>
                <a:off x="315756" y="1"/>
                <a:ext cx="1015200" cy="261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  <a:effectLst>
                <a:outerShdw blurRad="1270000" rotWithShape="0">
                  <a:srgbClr val="BFBFBF">
                    <a:alpha val="40000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17" name="Google Shape;1517;g9914e97976_2_1047"/>
              <p:cNvSpPr/>
              <p:nvPr/>
            </p:nvSpPr>
            <p:spPr>
              <a:xfrm>
                <a:off x="-1" y="-1"/>
                <a:ext cx="261000" cy="2610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18" name="Google Shape;1518;g9914e97976_2_1047"/>
            <p:cNvGrpSpPr/>
            <p:nvPr/>
          </p:nvGrpSpPr>
          <p:grpSpPr>
            <a:xfrm>
              <a:off x="473140" y="64797"/>
              <a:ext cx="714651" cy="131112"/>
              <a:chOff x="0" y="0"/>
              <a:chExt cx="714651" cy="131112"/>
            </a:xfrm>
          </p:grpSpPr>
          <p:sp>
            <p:nvSpPr>
              <p:cNvPr id="1519" name="Google Shape;1519;g9914e97976_2_1047"/>
              <p:cNvSpPr/>
              <p:nvPr/>
            </p:nvSpPr>
            <p:spPr>
              <a:xfrm>
                <a:off x="245423" y="9703"/>
                <a:ext cx="139050" cy="1116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520" name="Google Shape;1520;g9914e97976_2_1047"/>
              <p:cNvGrpSpPr/>
              <p:nvPr/>
            </p:nvGrpSpPr>
            <p:grpSpPr>
              <a:xfrm>
                <a:off x="559425" y="6427"/>
                <a:ext cx="155226" cy="118530"/>
                <a:chOff x="0" y="-1"/>
                <a:chExt cx="155226" cy="118530"/>
              </a:xfrm>
            </p:grpSpPr>
            <p:sp>
              <p:nvSpPr>
                <p:cNvPr id="1521" name="Google Shape;1521;g9914e97976_2_1047"/>
                <p:cNvSpPr/>
                <p:nvPr/>
              </p:nvSpPr>
              <p:spPr>
                <a:xfrm>
                  <a:off x="0" y="-1"/>
                  <a:ext cx="119124" cy="11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9600"/>
                      </a:moveTo>
                      <a:lnTo>
                        <a:pt x="11522" y="9600"/>
                      </a:lnTo>
                      <a:lnTo>
                        <a:pt x="11522" y="12965"/>
                      </a:lnTo>
                      <a:lnTo>
                        <a:pt x="17669" y="12965"/>
                      </a:lnTo>
                      <a:cubicBezTo>
                        <a:pt x="16752" y="15883"/>
                        <a:pt x="14025" y="18004"/>
                        <a:pt x="10804" y="18004"/>
                      </a:cubicBezTo>
                      <a:cubicBezTo>
                        <a:pt x="6825" y="18004"/>
                        <a:pt x="3604" y="14783"/>
                        <a:pt x="3604" y="10804"/>
                      </a:cubicBezTo>
                      <a:cubicBezTo>
                        <a:pt x="3604" y="6825"/>
                        <a:pt x="6825" y="3604"/>
                        <a:pt x="10804" y="3604"/>
                      </a:cubicBezTo>
                      <a:cubicBezTo>
                        <a:pt x="12805" y="3604"/>
                        <a:pt x="14615" y="4417"/>
                        <a:pt x="15923" y="5741"/>
                      </a:cubicBezTo>
                      <a:lnTo>
                        <a:pt x="18363" y="3086"/>
                      </a:lnTo>
                      <a:cubicBezTo>
                        <a:pt x="16409" y="1180"/>
                        <a:pt x="13746" y="0"/>
                        <a:pt x="10804" y="0"/>
                      </a:cubicBezTo>
                      <a:cubicBezTo>
                        <a:pt x="4840" y="0"/>
                        <a:pt x="0" y="4840"/>
                        <a:pt x="0" y="10804"/>
                      </a:cubicBezTo>
                      <a:cubicBezTo>
                        <a:pt x="0" y="16768"/>
                        <a:pt x="4840" y="21600"/>
                        <a:pt x="10804" y="21600"/>
                      </a:cubicBezTo>
                      <a:cubicBezTo>
                        <a:pt x="16027" y="21600"/>
                        <a:pt x="20603" y="17892"/>
                        <a:pt x="21600" y="12965"/>
                      </a:cubicBezTo>
                      <a:lnTo>
                        <a:pt x="21600" y="9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2" name="Google Shape;1522;g9914e97976_2_1047"/>
                <p:cNvSpPr/>
                <p:nvPr/>
              </p:nvSpPr>
              <p:spPr>
                <a:xfrm>
                  <a:off x="122772" y="41308"/>
                  <a:ext cx="32454" cy="3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7541"/>
                      </a:moveTo>
                      <a:lnTo>
                        <a:pt x="14030" y="7541"/>
                      </a:lnTo>
                      <a:lnTo>
                        <a:pt x="14030" y="0"/>
                      </a:lnTo>
                      <a:lnTo>
                        <a:pt x="7541" y="0"/>
                      </a:lnTo>
                      <a:lnTo>
                        <a:pt x="7541" y="7541"/>
                      </a:lnTo>
                      <a:lnTo>
                        <a:pt x="0" y="7541"/>
                      </a:lnTo>
                      <a:lnTo>
                        <a:pt x="0" y="14030"/>
                      </a:lnTo>
                      <a:lnTo>
                        <a:pt x="7541" y="14030"/>
                      </a:lnTo>
                      <a:lnTo>
                        <a:pt x="7541" y="21600"/>
                      </a:lnTo>
                      <a:lnTo>
                        <a:pt x="14030" y="21600"/>
                      </a:lnTo>
                      <a:lnTo>
                        <a:pt x="14030" y="14030"/>
                      </a:lnTo>
                      <a:lnTo>
                        <a:pt x="21600" y="14030"/>
                      </a:lnTo>
                      <a:lnTo>
                        <a:pt x="21600" y="75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523" name="Google Shape;1523;g9914e97976_2_1047"/>
              <p:cNvSpPr/>
              <p:nvPr/>
            </p:nvSpPr>
            <p:spPr>
              <a:xfrm>
                <a:off x="0" y="0"/>
                <a:ext cx="70470" cy="1311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D9D9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24" name="Google Shape;1524;g9914e97976_2_1047"/>
          <p:cNvGrpSpPr/>
          <p:nvPr/>
        </p:nvGrpSpPr>
        <p:grpSpPr>
          <a:xfrm>
            <a:off x="1165944" y="354424"/>
            <a:ext cx="1250606" cy="273232"/>
            <a:chOff x="-9" y="4"/>
            <a:chExt cx="1250606" cy="273232"/>
          </a:xfrm>
        </p:grpSpPr>
        <p:sp>
          <p:nvSpPr>
            <p:cNvPr id="1525" name="Google Shape;1525;g9914e97976_2_1047"/>
            <p:cNvSpPr/>
            <p:nvPr/>
          </p:nvSpPr>
          <p:spPr>
            <a:xfrm>
              <a:off x="708559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6" name="Google Shape;1526;g9914e97976_2_1047"/>
            <p:cNvSpPr/>
            <p:nvPr/>
          </p:nvSpPr>
          <p:spPr>
            <a:xfrm>
              <a:off x="770725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7" name="Google Shape;1527;g9914e97976_2_1047"/>
            <p:cNvSpPr/>
            <p:nvPr/>
          </p:nvSpPr>
          <p:spPr>
            <a:xfrm>
              <a:off x="1146215" y="90749"/>
              <a:ext cx="104382" cy="180021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8" name="Google Shape;1528;g9914e97976_2_1047"/>
            <p:cNvSpPr/>
            <p:nvPr/>
          </p:nvSpPr>
          <p:spPr>
            <a:xfrm>
              <a:off x="95024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9" name="Google Shape;1529;g9914e97976_2_1047"/>
            <p:cNvSpPr/>
            <p:nvPr/>
          </p:nvSpPr>
          <p:spPr>
            <a:xfrm>
              <a:off x="539748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g9914e97976_2_1047"/>
            <p:cNvSpPr/>
            <p:nvPr/>
          </p:nvSpPr>
          <p:spPr>
            <a:xfrm>
              <a:off x="826666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1" name="Google Shape;1531;g9914e97976_2_1047"/>
            <p:cNvSpPr/>
            <p:nvPr/>
          </p:nvSpPr>
          <p:spPr>
            <a:xfrm>
              <a:off x="399113" y="126013"/>
              <a:ext cx="127494" cy="147223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2" name="Google Shape;1532;g9914e97976_2_1047"/>
            <p:cNvSpPr/>
            <p:nvPr/>
          </p:nvSpPr>
          <p:spPr>
            <a:xfrm>
              <a:off x="994631" y="127709"/>
              <a:ext cx="137646" cy="141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3" name="Google Shape;1533;g9914e97976_2_1047"/>
            <p:cNvSpPr/>
            <p:nvPr/>
          </p:nvSpPr>
          <p:spPr>
            <a:xfrm>
              <a:off x="248879" y="129966"/>
              <a:ext cx="142776" cy="1390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g9914e97976_2_1047"/>
            <p:cNvSpPr/>
            <p:nvPr/>
          </p:nvSpPr>
          <p:spPr>
            <a:xfrm rot="5947889">
              <a:off x="6053" y="6066"/>
              <a:ext cx="83024" cy="830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535" name="Google Shape;1535;g9914e97976_2_1047"/>
            <p:cNvGrpSpPr/>
            <p:nvPr/>
          </p:nvGrpSpPr>
          <p:grpSpPr>
            <a:xfrm>
              <a:off x="70078" y="85308"/>
              <a:ext cx="71463" cy="75979"/>
              <a:chOff x="16" y="1"/>
              <a:chExt cx="71463" cy="75979"/>
            </a:xfrm>
          </p:grpSpPr>
          <p:sp>
            <p:nvSpPr>
              <p:cNvPr id="1536" name="Google Shape;1536;g9914e97976_2_1047"/>
              <p:cNvSpPr/>
              <p:nvPr/>
            </p:nvSpPr>
            <p:spPr>
              <a:xfrm rot="-2567731">
                <a:off x="25083" y="41228"/>
                <a:ext cx="44670" cy="225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7" name="Google Shape;1537;g9914e97976_2_1047"/>
              <p:cNvSpPr/>
              <p:nvPr/>
            </p:nvSpPr>
            <p:spPr>
              <a:xfrm rot="5933302">
                <a:off x="3552" y="3537"/>
                <a:ext cx="49628" cy="496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538" name="Google Shape;1538;g9914e97976_2_1047"/>
          <p:cNvGrpSpPr/>
          <p:nvPr/>
        </p:nvGrpSpPr>
        <p:grpSpPr>
          <a:xfrm>
            <a:off x="1178694" y="6169859"/>
            <a:ext cx="1904788" cy="243900"/>
            <a:chOff x="0" y="0"/>
            <a:chExt cx="1904788" cy="243900"/>
          </a:xfrm>
        </p:grpSpPr>
        <p:sp>
          <p:nvSpPr>
            <p:cNvPr id="1539" name="Google Shape;1539;g9914e97976_2_1047"/>
            <p:cNvSpPr/>
            <p:nvPr/>
          </p:nvSpPr>
          <p:spPr>
            <a:xfrm>
              <a:off x="0" y="59389"/>
              <a:ext cx="137430" cy="1351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dvent Pro"/>
                <a:buNone/>
              </a:pPr>
              <a:endParaRPr sz="1000" b="0" i="0" u="none" strike="noStrike" cap="none">
                <a:solidFill>
                  <a:srgbClr val="BFBFB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1540" name="Google Shape;1540;g9914e97976_2_1047"/>
            <p:cNvSpPr txBox="1"/>
            <p:nvPr/>
          </p:nvSpPr>
          <p:spPr>
            <a:xfrm>
              <a:off x="174988" y="0"/>
              <a:ext cx="17298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2017.ALL RIGHTS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541" name="Google Shape;1541;g9914e97976_2_1047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42" name="Google Shape;1542;g9914e97976_2_1047"/>
          <p:cNvSpPr>
            <a:spLocks noGrp="1"/>
          </p:cNvSpPr>
          <p:nvPr>
            <p:ph type="pic" idx="2"/>
          </p:nvPr>
        </p:nvSpPr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3" name="Google Shape;1543;g9914e97976_2_1047"/>
          <p:cNvSpPr>
            <a:spLocks noGrp="1"/>
          </p:cNvSpPr>
          <p:nvPr>
            <p:ph type="pic" idx="3"/>
          </p:nvPr>
        </p:nvSpPr>
        <p:spPr>
          <a:xfrm>
            <a:off x="7581900" y="1143000"/>
            <a:ext cx="65715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4" name="Google Shape;1544;g9914e97976_2_1047"/>
          <p:cNvSpPr>
            <a:spLocks noGrp="1"/>
          </p:cNvSpPr>
          <p:nvPr>
            <p:ph type="pic" idx="4"/>
          </p:nvPr>
        </p:nvSpPr>
        <p:spPr>
          <a:xfrm>
            <a:off x="6331785" y="2767725"/>
            <a:ext cx="1624800" cy="28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45" name="Google Shape;1545;g9914e97976_2_1047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6" name="Google Shape;1546;g9914e97976_2_1047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547" name="Google Shape;1547;g9914e97976_2_1047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8" name="Google Shape;1548;g9914e97976_2_1047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49" name="Google Shape;1549;g9914e97976_2_1047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0" name="Google Shape;1550;g9914e97976_2_1047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9914e97976_2_2061"/>
          <p:cNvSpPr/>
          <p:nvPr/>
        </p:nvSpPr>
        <p:spPr>
          <a:xfrm>
            <a:off x="-2223553" y="-2563025"/>
            <a:ext cx="11984100" cy="11984100"/>
          </a:xfrm>
          <a:prstGeom prst="ellipse">
            <a:avLst/>
          </a:prstGeom>
          <a:solidFill>
            <a:srgbClr val="FFFFFF">
              <a:alpha val="392"/>
            </a:srgbClr>
          </a:solidFill>
          <a:ln>
            <a:noFill/>
          </a:ln>
          <a:effectLst>
            <a:outerShdw blurRad="1270000" rotWithShape="0">
              <a:srgbClr val="000000">
                <a:alpha val="74509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9914e97976_2_2061"/>
          <p:cNvSpPr/>
          <p:nvPr/>
        </p:nvSpPr>
        <p:spPr>
          <a:xfrm>
            <a:off x="-85897" y="-425369"/>
            <a:ext cx="7708800" cy="7708800"/>
          </a:xfrm>
          <a:prstGeom prst="ellipse">
            <a:avLst/>
          </a:prstGeom>
          <a:solidFill>
            <a:srgbClr val="FFFFFF">
              <a:alpha val="392"/>
            </a:srgbClr>
          </a:solidFill>
          <a:ln>
            <a:noFill/>
          </a:ln>
          <a:effectLst>
            <a:outerShdw blurRad="1270000" rotWithShape="0">
              <a:srgbClr val="000000">
                <a:alpha val="74509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9914e97976_2_2061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1" name="Google Shape;81;g9914e97976_2_2061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4705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2" name="Google Shape;82;g9914e97976_2_2061"/>
          <p:cNvSpPr/>
          <p:nvPr/>
        </p:nvSpPr>
        <p:spPr>
          <a:xfrm>
            <a:off x="1769210" y="1429738"/>
            <a:ext cx="3998400" cy="3998400"/>
          </a:xfrm>
          <a:prstGeom prst="ellipse">
            <a:avLst/>
          </a:prstGeom>
          <a:solidFill>
            <a:srgbClr val="FFFFFF">
              <a:alpha val="1568"/>
            </a:srgbClr>
          </a:solidFill>
          <a:ln>
            <a:noFill/>
          </a:ln>
          <a:effectLst>
            <a:outerShdw blurRad="1270000" rotWithShape="0">
              <a:srgbClr val="000000">
                <a:alpha val="74509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g9914e97976_2_2061"/>
          <p:cNvSpPr>
            <a:spLocks noGrp="1"/>
          </p:cNvSpPr>
          <p:nvPr>
            <p:ph type="pic" idx="2"/>
          </p:nvPr>
        </p:nvSpPr>
        <p:spPr>
          <a:xfrm>
            <a:off x="1554480" y="1280160"/>
            <a:ext cx="4297800" cy="4297800"/>
          </a:xfrm>
          <a:prstGeom prst="rect">
            <a:avLst/>
          </a:prstGeom>
          <a:noFill/>
          <a:ln>
            <a:noFill/>
          </a:ln>
          <a:effectLst>
            <a:outerShdw blurRad="127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4" name="Google Shape;84;g9914e97976_2_2061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g9914e97976_2_2061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86" name="Google Shape;86;g9914e97976_2_2061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g9914e97976_2_2061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g9914e97976_2_2061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g9914e97976_2_2061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9914e97976_2_2061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solidFill>
          <a:srgbClr val="FFFFFF"/>
        </a:solidFill>
        <a:effectLst/>
      </p:bgPr>
    </p:bg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g9914e97976_2_1087"/>
          <p:cNvSpPr>
            <a:spLocks noGrp="1"/>
          </p:cNvSpPr>
          <p:nvPr>
            <p:ph type="pic" idx="2"/>
          </p:nvPr>
        </p:nvSpPr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3" name="Google Shape;1553;g9914e97976_2_1087"/>
          <p:cNvSpPr>
            <a:spLocks noGrp="1"/>
          </p:cNvSpPr>
          <p:nvPr>
            <p:ph type="pic" idx="3"/>
          </p:nvPr>
        </p:nvSpPr>
        <p:spPr>
          <a:xfrm>
            <a:off x="5095471" y="1498600"/>
            <a:ext cx="2001000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4" name="Google Shape;1554;g9914e97976_2_1087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bg>
      <p:bgPr>
        <a:solidFill>
          <a:srgbClr val="FFFFFF"/>
        </a:solidFill>
        <a:effectLst/>
      </p:bgPr>
    </p:bg>
    <p:spTree>
      <p:nvGrpSpPr>
        <p:cNvPr id="1" name="Shape 1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" name="Google Shape;1556;g9914e97976_2_1091"/>
          <p:cNvSpPr txBox="1"/>
          <p:nvPr/>
        </p:nvSpPr>
        <p:spPr>
          <a:xfrm rot="-5400000">
            <a:off x="-1095450" y="3307044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g9914e97976_2_1091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8" name="Google Shape;1558;g9914e97976_2_1091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9" name="Google Shape;1559;g9914e97976_2_1091"/>
          <p:cNvSpPr/>
          <p:nvPr/>
        </p:nvSpPr>
        <p:spPr>
          <a:xfrm>
            <a:off x="0" y="1190625"/>
            <a:ext cx="10611000" cy="4476600"/>
          </a:xfrm>
          <a:prstGeom prst="rect">
            <a:avLst/>
          </a:prstGeom>
          <a:gradFill>
            <a:gsLst>
              <a:gs pos="0">
                <a:srgbClr val="5DC2A7"/>
              </a:gs>
              <a:gs pos="100000">
                <a:srgbClr val="EBEB45"/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60" name="Google Shape;1560;g9914e97976_2_1091"/>
          <p:cNvSpPr>
            <a:spLocks noGrp="1"/>
          </p:cNvSpPr>
          <p:nvPr>
            <p:ph type="pic" idx="2"/>
          </p:nvPr>
        </p:nvSpPr>
        <p:spPr>
          <a:xfrm>
            <a:off x="8572303" y="1563166"/>
            <a:ext cx="1969800" cy="36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1" name="Google Shape;1561;g9914e97976_2_1091"/>
          <p:cNvSpPr>
            <a:spLocks noGrp="1"/>
          </p:cNvSpPr>
          <p:nvPr>
            <p:ph type="pic" idx="3"/>
          </p:nvPr>
        </p:nvSpPr>
        <p:spPr>
          <a:xfrm>
            <a:off x="7070249" y="2880662"/>
            <a:ext cx="1491900" cy="27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62" name="Google Shape;1562;g9914e97976_2_1091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3" name="Google Shape;1563;g9914e97976_2_1091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564" name="Google Shape;1564;g9914e97976_2_1091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g9914e97976_2_1091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66" name="Google Shape;1566;g9914e97976_2_1091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7" name="Google Shape;1567;g9914e97976_2_1091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bg>
      <p:bgPr>
        <a:solidFill>
          <a:srgbClr val="FFFFFF"/>
        </a:solidFill>
        <a:effectLst/>
      </p:bgPr>
    </p:bg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g9914e97976_2_1104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70" name="Google Shape;1570;g9914e97976_2_1104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71" name="Google Shape;1571;g9914e97976_2_1104"/>
          <p:cNvSpPr>
            <a:spLocks noGrp="1"/>
          </p:cNvSpPr>
          <p:nvPr>
            <p:ph type="pic" idx="2"/>
          </p:nvPr>
        </p:nvSpPr>
        <p:spPr>
          <a:xfrm>
            <a:off x="8156555" y="1161143"/>
            <a:ext cx="2816100" cy="4535700"/>
          </a:xfrm>
          <a:prstGeom prst="rect">
            <a:avLst/>
          </a:prstGeom>
          <a:noFill/>
          <a:ln>
            <a:noFill/>
          </a:ln>
          <a:effectLst>
            <a:outerShdw blurRad="1270000" dist="635000" dir="10800000" rotWithShape="0">
              <a:srgbClr val="80808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72" name="Google Shape;1572;g9914e97976_2_110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3" name="Google Shape;1573;g9914e97976_2_110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574" name="Google Shape;1574;g9914e97976_2_110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g9914e97976_2_110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76" name="Google Shape;1576;g9914e97976_2_1104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g9914e97976_2_1104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bg>
      <p:bgPr>
        <a:solidFill>
          <a:srgbClr val="FFFFFF"/>
        </a:solidFill>
        <a:effectLst/>
      </p:bgPr>
    </p:bg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g9914e97976_2_1114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0" name="Google Shape;1580;g9914e97976_2_1114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1" name="Google Shape;1581;g9914e97976_2_1114"/>
          <p:cNvSpPr>
            <a:spLocks noGrp="1"/>
          </p:cNvSpPr>
          <p:nvPr>
            <p:ph type="pic" idx="2"/>
          </p:nvPr>
        </p:nvSpPr>
        <p:spPr>
          <a:xfrm>
            <a:off x="1248229" y="1155456"/>
            <a:ext cx="24249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2" name="Google Shape;1582;g9914e97976_2_1114"/>
          <p:cNvSpPr>
            <a:spLocks noGrp="1"/>
          </p:cNvSpPr>
          <p:nvPr>
            <p:ph type="pic" idx="3"/>
          </p:nvPr>
        </p:nvSpPr>
        <p:spPr>
          <a:xfrm>
            <a:off x="3673021" y="1155456"/>
            <a:ext cx="24249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3" name="Google Shape;1583;g9914e97976_2_1114"/>
          <p:cNvSpPr>
            <a:spLocks noGrp="1"/>
          </p:cNvSpPr>
          <p:nvPr>
            <p:ph type="pic" idx="4"/>
          </p:nvPr>
        </p:nvSpPr>
        <p:spPr>
          <a:xfrm>
            <a:off x="6097813" y="1155456"/>
            <a:ext cx="24249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4" name="Google Shape;1584;g9914e97976_2_1114"/>
          <p:cNvSpPr>
            <a:spLocks noGrp="1"/>
          </p:cNvSpPr>
          <p:nvPr>
            <p:ph type="pic" idx="5"/>
          </p:nvPr>
        </p:nvSpPr>
        <p:spPr>
          <a:xfrm>
            <a:off x="8522603" y="1155456"/>
            <a:ext cx="24249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85" name="Google Shape;1585;g9914e97976_2_111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6" name="Google Shape;1586;g9914e97976_2_111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587" name="Google Shape;1587;g9914e97976_2_111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8" name="Google Shape;1588;g9914e97976_2_111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89" name="Google Shape;1589;g9914e97976_2_1114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0" name="Google Shape;1590;g9914e97976_2_1114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2" name="Google Shape;1592;g9914e97976_2_1127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3" name="Google Shape;1593;g9914e97976_2_1127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594" name="Google Shape;1594;g9914e97976_2_1127"/>
          <p:cNvGrpSpPr/>
          <p:nvPr/>
        </p:nvGrpSpPr>
        <p:grpSpPr>
          <a:xfrm>
            <a:off x="103974" y="861559"/>
            <a:ext cx="11984100" cy="11984100"/>
            <a:chOff x="-1" y="-1"/>
            <a:chExt cx="11984100" cy="11984100"/>
          </a:xfrm>
        </p:grpSpPr>
        <p:sp>
          <p:nvSpPr>
            <p:cNvPr id="1595" name="Google Shape;1595;g9914e97976_2_1127"/>
            <p:cNvSpPr/>
            <p:nvPr/>
          </p:nvSpPr>
          <p:spPr>
            <a:xfrm>
              <a:off x="-1" y="-1"/>
              <a:ext cx="11984100" cy="119841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6" name="Google Shape;1596;g9914e97976_2_1127"/>
            <p:cNvSpPr/>
            <p:nvPr/>
          </p:nvSpPr>
          <p:spPr>
            <a:xfrm>
              <a:off x="2137655" y="2137655"/>
              <a:ext cx="7708800" cy="77088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g9914e97976_2_1127"/>
            <p:cNvSpPr/>
            <p:nvPr/>
          </p:nvSpPr>
          <p:spPr>
            <a:xfrm>
              <a:off x="3992762" y="3992762"/>
              <a:ext cx="3998400" cy="3998400"/>
            </a:xfrm>
            <a:prstGeom prst="ellipse">
              <a:avLst/>
            </a:prstGeom>
            <a:solidFill>
              <a:srgbClr val="FFFFFF">
                <a:alpha val="392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98" name="Google Shape;1598;g9914e97976_2_1127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9" name="Google Shape;1599;g9914e97976_2_1127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600" name="Google Shape;1600;g9914e97976_2_1127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1" name="Google Shape;1601;g9914e97976_2_1127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602" name="Google Shape;1602;g9914e97976_2_1127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g9914e97976_2_1127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itle Slide">
  <p:cSld name="35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g9914e97976_2_1140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06" name="Google Shape;1606;g9914e97976_2_1140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607" name="Google Shape;1607;g9914e97976_2_1140"/>
          <p:cNvGrpSpPr/>
          <p:nvPr/>
        </p:nvGrpSpPr>
        <p:grpSpPr>
          <a:xfrm>
            <a:off x="2903090" y="-3095593"/>
            <a:ext cx="11984100" cy="11984100"/>
            <a:chOff x="-1" y="-1"/>
            <a:chExt cx="11984100" cy="11984100"/>
          </a:xfrm>
        </p:grpSpPr>
        <p:sp>
          <p:nvSpPr>
            <p:cNvPr id="1608" name="Google Shape;1608;g9914e97976_2_1140"/>
            <p:cNvSpPr/>
            <p:nvPr/>
          </p:nvSpPr>
          <p:spPr>
            <a:xfrm>
              <a:off x="-1" y="-1"/>
              <a:ext cx="11984100" cy="119841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9" name="Google Shape;1609;g9914e97976_2_1140"/>
            <p:cNvSpPr/>
            <p:nvPr/>
          </p:nvSpPr>
          <p:spPr>
            <a:xfrm>
              <a:off x="2137655" y="2137655"/>
              <a:ext cx="7708800" cy="77088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g9914e97976_2_1140"/>
            <p:cNvSpPr/>
            <p:nvPr/>
          </p:nvSpPr>
          <p:spPr>
            <a:xfrm>
              <a:off x="3992762" y="3992762"/>
              <a:ext cx="3998400" cy="3998400"/>
            </a:xfrm>
            <a:prstGeom prst="ellipse">
              <a:avLst/>
            </a:prstGeom>
            <a:solidFill>
              <a:srgbClr val="FFFFFF">
                <a:alpha val="392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11" name="Google Shape;1611;g9914e97976_2_1140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2" name="Google Shape;1612;g9914e97976_2_1140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613" name="Google Shape;1613;g9914e97976_2_1140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4" name="Google Shape;1614;g9914e97976_2_1140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615" name="Google Shape;1615;g9914e97976_2_1140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g9914e97976_2_1140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bg>
      <p:bgPr>
        <a:solidFill>
          <a:srgbClr val="FFFFFF"/>
        </a:solidFill>
        <a:effectLst/>
      </p:bgPr>
    </p:bg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9914e97976_2_1153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19" name="Google Shape;1619;g9914e97976_2_1153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20" name="Google Shape;1620;g9914e97976_2_1153"/>
          <p:cNvSpPr>
            <a:spLocks noGrp="1"/>
          </p:cNvSpPr>
          <p:nvPr>
            <p:ph type="pic" idx="2"/>
          </p:nvPr>
        </p:nvSpPr>
        <p:spPr>
          <a:xfrm>
            <a:off x="1221658" y="1135629"/>
            <a:ext cx="4874400" cy="2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21" name="Google Shape;1621;g9914e97976_2_1153"/>
          <p:cNvSpPr>
            <a:spLocks noGrp="1"/>
          </p:cNvSpPr>
          <p:nvPr>
            <p:ph type="pic" idx="3"/>
          </p:nvPr>
        </p:nvSpPr>
        <p:spPr>
          <a:xfrm>
            <a:off x="6096000" y="1135629"/>
            <a:ext cx="4874400" cy="2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22" name="Google Shape;1622;g9914e97976_2_1153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3" name="Google Shape;1623;g9914e97976_2_1153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624" name="Google Shape;1624;g9914e97976_2_1153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5" name="Google Shape;1625;g9914e97976_2_1153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626" name="Google Shape;1626;g9914e97976_2_1153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g9914e97976_2_1153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Slide">
  <p:cSld name="34_Title Slide">
    <p:bg>
      <p:bgPr>
        <a:solidFill>
          <a:srgbClr val="FFFFFF"/>
        </a:solidFill>
        <a:effectLst/>
      </p:bgPr>
    </p:bg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g9914e97976_2_1164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30" name="Google Shape;1630;g9914e97976_2_1164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1" name="Google Shape;1631;g9914e97976_2_1164"/>
          <p:cNvSpPr>
            <a:spLocks noGrp="1"/>
          </p:cNvSpPr>
          <p:nvPr>
            <p:ph type="pic" idx="2"/>
          </p:nvPr>
        </p:nvSpPr>
        <p:spPr>
          <a:xfrm>
            <a:off x="1221658" y="1562100"/>
            <a:ext cx="97338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32" name="Google Shape;1632;g9914e97976_2_116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3" name="Google Shape;1633;g9914e97976_2_116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634" name="Google Shape;1634;g9914e97976_2_116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5" name="Google Shape;1635;g9914e97976_2_116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636" name="Google Shape;1636;g9914e97976_2_1164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g9914e97976_2_1164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bg>
      <p:bgPr>
        <a:solidFill>
          <a:srgbClr val="FFFFFF"/>
        </a:solidFill>
        <a:effectLst/>
      </p:bgPr>
    </p:bg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9914e97976_2_1174"/>
          <p:cNvSpPr txBox="1"/>
          <p:nvPr/>
        </p:nvSpPr>
        <p:spPr>
          <a:xfrm>
            <a:off x="7941385" y="6101703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g9914e97976_2_1174"/>
          <p:cNvSpPr txBox="1">
            <a:spLocks noGrp="1"/>
          </p:cNvSpPr>
          <p:nvPr>
            <p:ph type="sldNum" idx="12"/>
          </p:nvPr>
        </p:nvSpPr>
        <p:spPr>
          <a:xfrm flipH="1">
            <a:off x="11136388" y="5901649"/>
            <a:ext cx="612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41" name="Google Shape;1641;g9914e97976_2_117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2" name="Google Shape;1642;g9914e97976_2_117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643" name="Google Shape;1643;g9914e97976_2_117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4" name="Google Shape;1644;g9914e97976_2_117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645" name="Google Shape;1645;g9914e97976_2_1174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bg>
      <p:bgPr>
        <a:solidFill>
          <a:srgbClr val="FFFFFF"/>
        </a:solidFill>
        <a:effectLst/>
      </p:bgPr>
    </p:bg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g9914e97976_2_1182"/>
          <p:cNvSpPr txBox="1"/>
          <p:nvPr/>
        </p:nvSpPr>
        <p:spPr>
          <a:xfrm rot="-5400000">
            <a:off x="-1095450" y="3307044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8" name="Google Shape;1648;g9914e97976_2_1182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49" name="Google Shape;1649;g9914e97976_2_1182"/>
          <p:cNvGrpSpPr/>
          <p:nvPr/>
        </p:nvGrpSpPr>
        <p:grpSpPr>
          <a:xfrm>
            <a:off x="9689073" y="401682"/>
            <a:ext cx="1330957" cy="261002"/>
            <a:chOff x="-2" y="-2"/>
            <a:chExt cx="1330957" cy="261002"/>
          </a:xfrm>
        </p:grpSpPr>
        <p:grpSp>
          <p:nvGrpSpPr>
            <p:cNvPr id="1650" name="Google Shape;1650;g9914e97976_2_1182"/>
            <p:cNvGrpSpPr/>
            <p:nvPr/>
          </p:nvGrpSpPr>
          <p:grpSpPr>
            <a:xfrm>
              <a:off x="-2" y="-2"/>
              <a:ext cx="1330957" cy="261002"/>
              <a:chOff x="-1" y="-1"/>
              <a:chExt cx="1330957" cy="261002"/>
            </a:xfrm>
          </p:grpSpPr>
          <p:sp>
            <p:nvSpPr>
              <p:cNvPr id="1651" name="Google Shape;1651;g9914e97976_2_1182"/>
              <p:cNvSpPr/>
              <p:nvPr/>
            </p:nvSpPr>
            <p:spPr>
              <a:xfrm>
                <a:off x="315756" y="1"/>
                <a:ext cx="1015200" cy="261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  <a:effectLst>
                <a:outerShdw blurRad="1270000" rotWithShape="0">
                  <a:srgbClr val="BFBFBF">
                    <a:alpha val="40000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52" name="Google Shape;1652;g9914e97976_2_1182"/>
              <p:cNvSpPr/>
              <p:nvPr/>
            </p:nvSpPr>
            <p:spPr>
              <a:xfrm>
                <a:off x="-1" y="-1"/>
                <a:ext cx="261000" cy="2610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3" name="Google Shape;1653;g9914e97976_2_1182"/>
            <p:cNvGrpSpPr/>
            <p:nvPr/>
          </p:nvGrpSpPr>
          <p:grpSpPr>
            <a:xfrm>
              <a:off x="473140" y="64797"/>
              <a:ext cx="714651" cy="131112"/>
              <a:chOff x="0" y="0"/>
              <a:chExt cx="714651" cy="131112"/>
            </a:xfrm>
          </p:grpSpPr>
          <p:sp>
            <p:nvSpPr>
              <p:cNvPr id="1654" name="Google Shape;1654;g9914e97976_2_1182"/>
              <p:cNvSpPr/>
              <p:nvPr/>
            </p:nvSpPr>
            <p:spPr>
              <a:xfrm>
                <a:off x="245423" y="9703"/>
                <a:ext cx="139050" cy="1116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655" name="Google Shape;1655;g9914e97976_2_1182"/>
              <p:cNvGrpSpPr/>
              <p:nvPr/>
            </p:nvGrpSpPr>
            <p:grpSpPr>
              <a:xfrm>
                <a:off x="559425" y="6427"/>
                <a:ext cx="155226" cy="118530"/>
                <a:chOff x="0" y="-1"/>
                <a:chExt cx="155226" cy="118530"/>
              </a:xfrm>
            </p:grpSpPr>
            <p:sp>
              <p:nvSpPr>
                <p:cNvPr id="1656" name="Google Shape;1656;g9914e97976_2_1182"/>
                <p:cNvSpPr/>
                <p:nvPr/>
              </p:nvSpPr>
              <p:spPr>
                <a:xfrm>
                  <a:off x="0" y="-1"/>
                  <a:ext cx="119124" cy="11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9600"/>
                      </a:moveTo>
                      <a:lnTo>
                        <a:pt x="11522" y="9600"/>
                      </a:lnTo>
                      <a:lnTo>
                        <a:pt x="11522" y="12965"/>
                      </a:lnTo>
                      <a:lnTo>
                        <a:pt x="17669" y="12965"/>
                      </a:lnTo>
                      <a:cubicBezTo>
                        <a:pt x="16752" y="15883"/>
                        <a:pt x="14025" y="18004"/>
                        <a:pt x="10804" y="18004"/>
                      </a:cubicBezTo>
                      <a:cubicBezTo>
                        <a:pt x="6825" y="18004"/>
                        <a:pt x="3604" y="14783"/>
                        <a:pt x="3604" y="10804"/>
                      </a:cubicBezTo>
                      <a:cubicBezTo>
                        <a:pt x="3604" y="6825"/>
                        <a:pt x="6825" y="3604"/>
                        <a:pt x="10804" y="3604"/>
                      </a:cubicBezTo>
                      <a:cubicBezTo>
                        <a:pt x="12805" y="3604"/>
                        <a:pt x="14615" y="4417"/>
                        <a:pt x="15923" y="5741"/>
                      </a:cubicBezTo>
                      <a:lnTo>
                        <a:pt x="18363" y="3086"/>
                      </a:lnTo>
                      <a:cubicBezTo>
                        <a:pt x="16409" y="1180"/>
                        <a:pt x="13746" y="0"/>
                        <a:pt x="10804" y="0"/>
                      </a:cubicBezTo>
                      <a:cubicBezTo>
                        <a:pt x="4840" y="0"/>
                        <a:pt x="0" y="4840"/>
                        <a:pt x="0" y="10804"/>
                      </a:cubicBezTo>
                      <a:cubicBezTo>
                        <a:pt x="0" y="16768"/>
                        <a:pt x="4840" y="21600"/>
                        <a:pt x="10804" y="21600"/>
                      </a:cubicBezTo>
                      <a:cubicBezTo>
                        <a:pt x="16027" y="21600"/>
                        <a:pt x="20603" y="17892"/>
                        <a:pt x="21600" y="12965"/>
                      </a:cubicBezTo>
                      <a:lnTo>
                        <a:pt x="21600" y="9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657" name="Google Shape;1657;g9914e97976_2_1182"/>
                <p:cNvSpPr/>
                <p:nvPr/>
              </p:nvSpPr>
              <p:spPr>
                <a:xfrm>
                  <a:off x="122772" y="41308"/>
                  <a:ext cx="32454" cy="3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7541"/>
                      </a:moveTo>
                      <a:lnTo>
                        <a:pt x="14030" y="7541"/>
                      </a:lnTo>
                      <a:lnTo>
                        <a:pt x="14030" y="0"/>
                      </a:lnTo>
                      <a:lnTo>
                        <a:pt x="7541" y="0"/>
                      </a:lnTo>
                      <a:lnTo>
                        <a:pt x="7541" y="7541"/>
                      </a:lnTo>
                      <a:lnTo>
                        <a:pt x="0" y="7541"/>
                      </a:lnTo>
                      <a:lnTo>
                        <a:pt x="0" y="14030"/>
                      </a:lnTo>
                      <a:lnTo>
                        <a:pt x="7541" y="14030"/>
                      </a:lnTo>
                      <a:lnTo>
                        <a:pt x="7541" y="21600"/>
                      </a:lnTo>
                      <a:lnTo>
                        <a:pt x="14030" y="21600"/>
                      </a:lnTo>
                      <a:lnTo>
                        <a:pt x="14030" y="14030"/>
                      </a:lnTo>
                      <a:lnTo>
                        <a:pt x="21600" y="14030"/>
                      </a:lnTo>
                      <a:lnTo>
                        <a:pt x="21600" y="75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658" name="Google Shape;1658;g9914e97976_2_1182"/>
              <p:cNvSpPr/>
              <p:nvPr/>
            </p:nvSpPr>
            <p:spPr>
              <a:xfrm>
                <a:off x="0" y="0"/>
                <a:ext cx="70470" cy="1311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D9D9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59" name="Google Shape;1659;g9914e97976_2_1182"/>
          <p:cNvGrpSpPr/>
          <p:nvPr/>
        </p:nvGrpSpPr>
        <p:grpSpPr>
          <a:xfrm>
            <a:off x="1165944" y="354424"/>
            <a:ext cx="1250606" cy="273232"/>
            <a:chOff x="-9" y="4"/>
            <a:chExt cx="1250606" cy="273232"/>
          </a:xfrm>
        </p:grpSpPr>
        <p:sp>
          <p:nvSpPr>
            <p:cNvPr id="1660" name="Google Shape;1660;g9914e97976_2_1182"/>
            <p:cNvSpPr/>
            <p:nvPr/>
          </p:nvSpPr>
          <p:spPr>
            <a:xfrm>
              <a:off x="708559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g9914e97976_2_1182"/>
            <p:cNvSpPr/>
            <p:nvPr/>
          </p:nvSpPr>
          <p:spPr>
            <a:xfrm>
              <a:off x="770725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g9914e97976_2_1182"/>
            <p:cNvSpPr/>
            <p:nvPr/>
          </p:nvSpPr>
          <p:spPr>
            <a:xfrm>
              <a:off x="1146215" y="90749"/>
              <a:ext cx="104382" cy="180021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g9914e97976_2_1182"/>
            <p:cNvSpPr/>
            <p:nvPr/>
          </p:nvSpPr>
          <p:spPr>
            <a:xfrm>
              <a:off x="95024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g9914e97976_2_1182"/>
            <p:cNvSpPr/>
            <p:nvPr/>
          </p:nvSpPr>
          <p:spPr>
            <a:xfrm>
              <a:off x="539748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g9914e97976_2_1182"/>
            <p:cNvSpPr/>
            <p:nvPr/>
          </p:nvSpPr>
          <p:spPr>
            <a:xfrm>
              <a:off x="826666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g9914e97976_2_1182"/>
            <p:cNvSpPr/>
            <p:nvPr/>
          </p:nvSpPr>
          <p:spPr>
            <a:xfrm>
              <a:off x="399113" y="126013"/>
              <a:ext cx="127494" cy="147223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g9914e97976_2_1182"/>
            <p:cNvSpPr/>
            <p:nvPr/>
          </p:nvSpPr>
          <p:spPr>
            <a:xfrm>
              <a:off x="994631" y="127709"/>
              <a:ext cx="137646" cy="141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g9914e97976_2_1182"/>
            <p:cNvSpPr/>
            <p:nvPr/>
          </p:nvSpPr>
          <p:spPr>
            <a:xfrm>
              <a:off x="248879" y="129966"/>
              <a:ext cx="142776" cy="1390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g9914e97976_2_1182"/>
            <p:cNvSpPr/>
            <p:nvPr/>
          </p:nvSpPr>
          <p:spPr>
            <a:xfrm rot="5947889">
              <a:off x="6053" y="6066"/>
              <a:ext cx="83024" cy="830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0" name="Google Shape;1670;g9914e97976_2_1182"/>
            <p:cNvGrpSpPr/>
            <p:nvPr/>
          </p:nvGrpSpPr>
          <p:grpSpPr>
            <a:xfrm>
              <a:off x="70078" y="85308"/>
              <a:ext cx="71463" cy="75979"/>
              <a:chOff x="16" y="1"/>
              <a:chExt cx="71463" cy="75979"/>
            </a:xfrm>
          </p:grpSpPr>
          <p:sp>
            <p:nvSpPr>
              <p:cNvPr id="1671" name="Google Shape;1671;g9914e97976_2_1182"/>
              <p:cNvSpPr/>
              <p:nvPr/>
            </p:nvSpPr>
            <p:spPr>
              <a:xfrm rot="-2567731">
                <a:off x="25083" y="41228"/>
                <a:ext cx="44670" cy="225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72" name="Google Shape;1672;g9914e97976_2_1182"/>
              <p:cNvSpPr/>
              <p:nvPr/>
            </p:nvSpPr>
            <p:spPr>
              <a:xfrm rot="5933302">
                <a:off x="3552" y="3537"/>
                <a:ext cx="49628" cy="496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673" name="Google Shape;1673;g9914e97976_2_1182"/>
          <p:cNvGrpSpPr/>
          <p:nvPr/>
        </p:nvGrpSpPr>
        <p:grpSpPr>
          <a:xfrm>
            <a:off x="1178694" y="6169859"/>
            <a:ext cx="1904788" cy="243900"/>
            <a:chOff x="0" y="0"/>
            <a:chExt cx="1904788" cy="243900"/>
          </a:xfrm>
        </p:grpSpPr>
        <p:sp>
          <p:nvSpPr>
            <p:cNvPr id="1674" name="Google Shape;1674;g9914e97976_2_1182"/>
            <p:cNvSpPr/>
            <p:nvPr/>
          </p:nvSpPr>
          <p:spPr>
            <a:xfrm>
              <a:off x="0" y="59389"/>
              <a:ext cx="137430" cy="1351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dvent Pro"/>
                <a:buNone/>
              </a:pPr>
              <a:endParaRPr sz="1000" b="0" i="0" u="none" strike="noStrike" cap="none">
                <a:solidFill>
                  <a:srgbClr val="BFBFB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1675" name="Google Shape;1675;g9914e97976_2_1182"/>
            <p:cNvSpPr txBox="1"/>
            <p:nvPr/>
          </p:nvSpPr>
          <p:spPr>
            <a:xfrm>
              <a:off x="174988" y="0"/>
              <a:ext cx="17298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2017.ALL RIGHTS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676" name="Google Shape;1676;g9914e97976_2_1182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77" name="Google Shape;1677;g9914e97976_2_1182"/>
          <p:cNvSpPr>
            <a:spLocks noGrp="1"/>
          </p:cNvSpPr>
          <p:nvPr>
            <p:ph type="pic" idx="2"/>
          </p:nvPr>
        </p:nvSpPr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78" name="Google Shape;1678;g9914e97976_2_1182"/>
          <p:cNvSpPr>
            <a:spLocks noGrp="1"/>
          </p:cNvSpPr>
          <p:nvPr>
            <p:ph type="pic" idx="3"/>
          </p:nvPr>
        </p:nvSpPr>
        <p:spPr>
          <a:xfrm>
            <a:off x="7063847" y="4630101"/>
            <a:ext cx="9507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bg>
      <p:bgPr>
        <a:solidFill>
          <a:srgbClr val="FFFFFF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914e97976_2_2075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93" name="Google Shape;93;g9914e97976_2_2075"/>
          <p:cNvGrpSpPr/>
          <p:nvPr/>
        </p:nvGrpSpPr>
        <p:grpSpPr>
          <a:xfrm>
            <a:off x="9689073" y="401682"/>
            <a:ext cx="1330957" cy="261002"/>
            <a:chOff x="-2" y="-2"/>
            <a:chExt cx="1330957" cy="261002"/>
          </a:xfrm>
        </p:grpSpPr>
        <p:grpSp>
          <p:nvGrpSpPr>
            <p:cNvPr id="94" name="Google Shape;94;g9914e97976_2_2075"/>
            <p:cNvGrpSpPr/>
            <p:nvPr/>
          </p:nvGrpSpPr>
          <p:grpSpPr>
            <a:xfrm>
              <a:off x="-2" y="-2"/>
              <a:ext cx="1330957" cy="261002"/>
              <a:chOff x="-1" y="-1"/>
              <a:chExt cx="1330957" cy="261002"/>
            </a:xfrm>
          </p:grpSpPr>
          <p:sp>
            <p:nvSpPr>
              <p:cNvPr id="95" name="Google Shape;95;g9914e97976_2_2075"/>
              <p:cNvSpPr/>
              <p:nvPr/>
            </p:nvSpPr>
            <p:spPr>
              <a:xfrm>
                <a:off x="315756" y="1"/>
                <a:ext cx="1015200" cy="261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  <a:effectLst>
                <a:outerShdw blurRad="1270000" rotWithShape="0">
                  <a:srgbClr val="BFBFBF">
                    <a:alpha val="40000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96;g9914e97976_2_2075"/>
              <p:cNvSpPr/>
              <p:nvPr/>
            </p:nvSpPr>
            <p:spPr>
              <a:xfrm>
                <a:off x="-1" y="-1"/>
                <a:ext cx="261000" cy="2610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" name="Google Shape;97;g9914e97976_2_2075"/>
            <p:cNvGrpSpPr/>
            <p:nvPr/>
          </p:nvGrpSpPr>
          <p:grpSpPr>
            <a:xfrm>
              <a:off x="473140" y="64797"/>
              <a:ext cx="714651" cy="131112"/>
              <a:chOff x="0" y="0"/>
              <a:chExt cx="714651" cy="131112"/>
            </a:xfrm>
          </p:grpSpPr>
          <p:sp>
            <p:nvSpPr>
              <p:cNvPr id="98" name="Google Shape;98;g9914e97976_2_2075"/>
              <p:cNvSpPr/>
              <p:nvPr/>
            </p:nvSpPr>
            <p:spPr>
              <a:xfrm>
                <a:off x="245423" y="9703"/>
                <a:ext cx="139050" cy="1116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9" name="Google Shape;99;g9914e97976_2_2075"/>
              <p:cNvGrpSpPr/>
              <p:nvPr/>
            </p:nvGrpSpPr>
            <p:grpSpPr>
              <a:xfrm>
                <a:off x="559425" y="6427"/>
                <a:ext cx="155226" cy="118530"/>
                <a:chOff x="0" y="-1"/>
                <a:chExt cx="155226" cy="118530"/>
              </a:xfrm>
            </p:grpSpPr>
            <p:sp>
              <p:nvSpPr>
                <p:cNvPr id="100" name="Google Shape;100;g9914e97976_2_2075"/>
                <p:cNvSpPr/>
                <p:nvPr/>
              </p:nvSpPr>
              <p:spPr>
                <a:xfrm>
                  <a:off x="0" y="-1"/>
                  <a:ext cx="119124" cy="11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9600"/>
                      </a:moveTo>
                      <a:lnTo>
                        <a:pt x="11522" y="9600"/>
                      </a:lnTo>
                      <a:lnTo>
                        <a:pt x="11522" y="12965"/>
                      </a:lnTo>
                      <a:lnTo>
                        <a:pt x="17669" y="12965"/>
                      </a:lnTo>
                      <a:cubicBezTo>
                        <a:pt x="16752" y="15883"/>
                        <a:pt x="14025" y="18004"/>
                        <a:pt x="10804" y="18004"/>
                      </a:cubicBezTo>
                      <a:cubicBezTo>
                        <a:pt x="6825" y="18004"/>
                        <a:pt x="3604" y="14783"/>
                        <a:pt x="3604" y="10804"/>
                      </a:cubicBezTo>
                      <a:cubicBezTo>
                        <a:pt x="3604" y="6825"/>
                        <a:pt x="6825" y="3604"/>
                        <a:pt x="10804" y="3604"/>
                      </a:cubicBezTo>
                      <a:cubicBezTo>
                        <a:pt x="12805" y="3604"/>
                        <a:pt x="14615" y="4417"/>
                        <a:pt x="15923" y="5741"/>
                      </a:cubicBezTo>
                      <a:lnTo>
                        <a:pt x="18363" y="3086"/>
                      </a:lnTo>
                      <a:cubicBezTo>
                        <a:pt x="16409" y="1180"/>
                        <a:pt x="13746" y="0"/>
                        <a:pt x="10804" y="0"/>
                      </a:cubicBezTo>
                      <a:cubicBezTo>
                        <a:pt x="4840" y="0"/>
                        <a:pt x="0" y="4840"/>
                        <a:pt x="0" y="10804"/>
                      </a:cubicBezTo>
                      <a:cubicBezTo>
                        <a:pt x="0" y="16768"/>
                        <a:pt x="4840" y="21600"/>
                        <a:pt x="10804" y="21600"/>
                      </a:cubicBezTo>
                      <a:cubicBezTo>
                        <a:pt x="16027" y="21600"/>
                        <a:pt x="20603" y="17892"/>
                        <a:pt x="21600" y="12965"/>
                      </a:cubicBezTo>
                      <a:lnTo>
                        <a:pt x="21600" y="9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1" name="Google Shape;101;g9914e97976_2_2075"/>
                <p:cNvSpPr/>
                <p:nvPr/>
              </p:nvSpPr>
              <p:spPr>
                <a:xfrm>
                  <a:off x="122772" y="41308"/>
                  <a:ext cx="32454" cy="3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7541"/>
                      </a:moveTo>
                      <a:lnTo>
                        <a:pt x="14030" y="7541"/>
                      </a:lnTo>
                      <a:lnTo>
                        <a:pt x="14030" y="0"/>
                      </a:lnTo>
                      <a:lnTo>
                        <a:pt x="7541" y="0"/>
                      </a:lnTo>
                      <a:lnTo>
                        <a:pt x="7541" y="7541"/>
                      </a:lnTo>
                      <a:lnTo>
                        <a:pt x="0" y="7541"/>
                      </a:lnTo>
                      <a:lnTo>
                        <a:pt x="0" y="14030"/>
                      </a:lnTo>
                      <a:lnTo>
                        <a:pt x="7541" y="14030"/>
                      </a:lnTo>
                      <a:lnTo>
                        <a:pt x="7541" y="21600"/>
                      </a:lnTo>
                      <a:lnTo>
                        <a:pt x="14030" y="21600"/>
                      </a:lnTo>
                      <a:lnTo>
                        <a:pt x="14030" y="14030"/>
                      </a:lnTo>
                      <a:lnTo>
                        <a:pt x="21600" y="14030"/>
                      </a:lnTo>
                      <a:lnTo>
                        <a:pt x="21600" y="75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2" name="Google Shape;102;g9914e97976_2_2075"/>
              <p:cNvSpPr/>
              <p:nvPr/>
            </p:nvSpPr>
            <p:spPr>
              <a:xfrm>
                <a:off x="0" y="0"/>
                <a:ext cx="70470" cy="1311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3" name="Google Shape;103;g9914e97976_2_2075"/>
          <p:cNvGrpSpPr/>
          <p:nvPr/>
        </p:nvGrpSpPr>
        <p:grpSpPr>
          <a:xfrm>
            <a:off x="1165944" y="354424"/>
            <a:ext cx="1250606" cy="273232"/>
            <a:chOff x="-9" y="4"/>
            <a:chExt cx="1250606" cy="273232"/>
          </a:xfrm>
        </p:grpSpPr>
        <p:sp>
          <p:nvSpPr>
            <p:cNvPr id="104" name="Google Shape;104;g9914e97976_2_2075"/>
            <p:cNvSpPr/>
            <p:nvPr/>
          </p:nvSpPr>
          <p:spPr>
            <a:xfrm>
              <a:off x="708559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g9914e97976_2_2075"/>
            <p:cNvSpPr/>
            <p:nvPr/>
          </p:nvSpPr>
          <p:spPr>
            <a:xfrm>
              <a:off x="770725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g9914e97976_2_2075"/>
            <p:cNvSpPr/>
            <p:nvPr/>
          </p:nvSpPr>
          <p:spPr>
            <a:xfrm>
              <a:off x="1146215" y="90749"/>
              <a:ext cx="104382" cy="180021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g9914e97976_2_2075"/>
            <p:cNvSpPr/>
            <p:nvPr/>
          </p:nvSpPr>
          <p:spPr>
            <a:xfrm>
              <a:off x="95024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g9914e97976_2_2075"/>
            <p:cNvSpPr/>
            <p:nvPr/>
          </p:nvSpPr>
          <p:spPr>
            <a:xfrm>
              <a:off x="539748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g9914e97976_2_2075"/>
            <p:cNvSpPr/>
            <p:nvPr/>
          </p:nvSpPr>
          <p:spPr>
            <a:xfrm>
              <a:off x="826666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g9914e97976_2_2075"/>
            <p:cNvSpPr/>
            <p:nvPr/>
          </p:nvSpPr>
          <p:spPr>
            <a:xfrm>
              <a:off x="399113" y="126013"/>
              <a:ext cx="127494" cy="147223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g9914e97976_2_2075"/>
            <p:cNvSpPr/>
            <p:nvPr/>
          </p:nvSpPr>
          <p:spPr>
            <a:xfrm>
              <a:off x="994631" y="127709"/>
              <a:ext cx="137646" cy="141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g9914e97976_2_2075"/>
            <p:cNvSpPr/>
            <p:nvPr/>
          </p:nvSpPr>
          <p:spPr>
            <a:xfrm>
              <a:off x="248879" y="129966"/>
              <a:ext cx="142776" cy="1390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g9914e97976_2_2075"/>
            <p:cNvSpPr/>
            <p:nvPr/>
          </p:nvSpPr>
          <p:spPr>
            <a:xfrm rot="5947889">
              <a:off x="6053" y="6066"/>
              <a:ext cx="83024" cy="830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4" name="Google Shape;114;g9914e97976_2_2075"/>
            <p:cNvGrpSpPr/>
            <p:nvPr/>
          </p:nvGrpSpPr>
          <p:grpSpPr>
            <a:xfrm>
              <a:off x="70078" y="85308"/>
              <a:ext cx="71463" cy="75979"/>
              <a:chOff x="16" y="1"/>
              <a:chExt cx="71463" cy="75979"/>
            </a:xfrm>
          </p:grpSpPr>
          <p:sp>
            <p:nvSpPr>
              <p:cNvPr id="115" name="Google Shape;115;g9914e97976_2_2075"/>
              <p:cNvSpPr/>
              <p:nvPr/>
            </p:nvSpPr>
            <p:spPr>
              <a:xfrm rot="-2567731">
                <a:off x="25083" y="41228"/>
                <a:ext cx="44670" cy="225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" name="Google Shape;116;g9914e97976_2_2075"/>
              <p:cNvSpPr/>
              <p:nvPr/>
            </p:nvSpPr>
            <p:spPr>
              <a:xfrm rot="5933302">
                <a:off x="3552" y="3537"/>
                <a:ext cx="49628" cy="496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17" name="Google Shape;117;g9914e97976_2_2075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Google Shape;118;g9914e97976_2_2075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3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9" name="Google Shape;119;g9914e97976_2_2075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" name="Google Shape;120;g9914e97976_2_2075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21" name="Google Shape;121;g9914e97976_2_2075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g9914e97976_2_2075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g9914e97976_2_2075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4" name="Google Shape;124;g9914e97976_2_2075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g9914e97976_2_2075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Us">
  <p:cSld name="Contact Us"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9914e97976_2_1427"/>
          <p:cNvSpPr>
            <a:spLocks noGrp="1"/>
          </p:cNvSpPr>
          <p:nvPr>
            <p:ph type="pic" idx="2"/>
          </p:nvPr>
        </p:nvSpPr>
        <p:spPr>
          <a:xfrm>
            <a:off x="0" y="1051720"/>
            <a:ext cx="12192000" cy="3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mage Placeholder">
  <p:cSld name="Big Image Placeholder"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g9914e97976_2_1423"/>
          <p:cNvSpPr>
            <a:spLocks noGrp="1"/>
          </p:cNvSpPr>
          <p:nvPr>
            <p:ph type="pic" idx="2"/>
          </p:nvPr>
        </p:nvSpPr>
        <p:spPr>
          <a:xfrm>
            <a:off x="-1588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8D8D8"/>
              </a:buClr>
              <a:buSzPts val="2100"/>
              <a:buFont typeface="Arial"/>
              <a:buNone/>
              <a:defRPr sz="2100" b="0" i="0" u="none" strike="noStrike" cap="none">
                <a:solidFill>
                  <a:srgbClr val="D8D8D8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out Title">
  <p:cSld name="Whitout Title"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spTree>
      <p:nvGrpSpPr>
        <p:cNvPr id="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_clients">
  <p:cSld name="Sta_clients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g9914e97976_2_1429"/>
          <p:cNvSpPr>
            <a:spLocks noGrp="1"/>
          </p:cNvSpPr>
          <p:nvPr>
            <p:ph type="pic" idx="2"/>
          </p:nvPr>
        </p:nvSpPr>
        <p:spPr>
          <a:xfrm>
            <a:off x="-2" y="1758950"/>
            <a:ext cx="114291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ta_clients">
  <p:cSld name="1_Sta_clients"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g9914e97976_2_1431"/>
          <p:cNvSpPr>
            <a:spLocks noGrp="1"/>
          </p:cNvSpPr>
          <p:nvPr>
            <p:ph type="pic" idx="2"/>
          </p:nvPr>
        </p:nvSpPr>
        <p:spPr>
          <a:xfrm>
            <a:off x="847152" y="1758950"/>
            <a:ext cx="49410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ig Image Placeholder">
  <p:cSld name="1_Big Image Placeholder"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9914e97976_2_1433"/>
          <p:cNvSpPr>
            <a:spLocks noGrp="1"/>
          </p:cNvSpPr>
          <p:nvPr>
            <p:ph type="pic" idx="2"/>
          </p:nvPr>
        </p:nvSpPr>
        <p:spPr>
          <a:xfrm>
            <a:off x="1075851" y="1999365"/>
            <a:ext cx="2099700" cy="2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98" name="Google Shape;1698;g9914e97976_2_1433"/>
          <p:cNvSpPr>
            <a:spLocks noGrp="1"/>
          </p:cNvSpPr>
          <p:nvPr>
            <p:ph type="pic" idx="3"/>
          </p:nvPr>
        </p:nvSpPr>
        <p:spPr>
          <a:xfrm>
            <a:off x="3359647" y="1999365"/>
            <a:ext cx="2099700" cy="2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99" name="Google Shape;1699;g9914e97976_2_1433"/>
          <p:cNvSpPr>
            <a:spLocks noGrp="1"/>
          </p:cNvSpPr>
          <p:nvPr>
            <p:ph type="pic" idx="4"/>
          </p:nvPr>
        </p:nvSpPr>
        <p:spPr>
          <a:xfrm>
            <a:off x="5643442" y="1999365"/>
            <a:ext cx="2099700" cy="2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00" name="Google Shape;1700;g9914e97976_2_1433"/>
          <p:cNvSpPr>
            <a:spLocks noGrp="1"/>
          </p:cNvSpPr>
          <p:nvPr>
            <p:ph type="pic" idx="5"/>
          </p:nvPr>
        </p:nvSpPr>
        <p:spPr>
          <a:xfrm>
            <a:off x="7927238" y="1999365"/>
            <a:ext cx="2099700" cy="20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ig Image Placeholder">
  <p:cSld name="2_Big Image Placeholder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g9914e97976_2_1438"/>
          <p:cNvSpPr>
            <a:spLocks noGrp="1"/>
          </p:cNvSpPr>
          <p:nvPr>
            <p:ph type="pic" idx="2"/>
          </p:nvPr>
        </p:nvSpPr>
        <p:spPr>
          <a:xfrm>
            <a:off x="2760468" y="3762239"/>
            <a:ext cx="2286600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03" name="Google Shape;1703;g9914e97976_2_1438"/>
          <p:cNvSpPr>
            <a:spLocks noGrp="1"/>
          </p:cNvSpPr>
          <p:nvPr>
            <p:ph type="pic" idx="3"/>
          </p:nvPr>
        </p:nvSpPr>
        <p:spPr>
          <a:xfrm>
            <a:off x="9905405" y="3762239"/>
            <a:ext cx="2286600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04" name="Google Shape;1704;g9914e97976_2_1438"/>
          <p:cNvSpPr>
            <a:spLocks noGrp="1"/>
          </p:cNvSpPr>
          <p:nvPr>
            <p:ph type="pic" idx="4"/>
          </p:nvPr>
        </p:nvSpPr>
        <p:spPr>
          <a:xfrm>
            <a:off x="7510957" y="1497707"/>
            <a:ext cx="2286600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05" name="Google Shape;1705;g9914e97976_2_1438"/>
          <p:cNvSpPr>
            <a:spLocks noGrp="1"/>
          </p:cNvSpPr>
          <p:nvPr>
            <p:ph type="pic" idx="5"/>
          </p:nvPr>
        </p:nvSpPr>
        <p:spPr>
          <a:xfrm>
            <a:off x="9905405" y="1497707"/>
            <a:ext cx="2286600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06" name="Google Shape;1706;g9914e97976_2_1438"/>
          <p:cNvSpPr>
            <a:spLocks noGrp="1"/>
          </p:cNvSpPr>
          <p:nvPr>
            <p:ph type="pic" idx="6"/>
          </p:nvPr>
        </p:nvSpPr>
        <p:spPr>
          <a:xfrm>
            <a:off x="5128492" y="1497707"/>
            <a:ext cx="2286600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07" name="Google Shape;1707;g9914e97976_2_1438"/>
          <p:cNvSpPr>
            <a:spLocks noGrp="1"/>
          </p:cNvSpPr>
          <p:nvPr>
            <p:ph type="pic" idx="7"/>
          </p:nvPr>
        </p:nvSpPr>
        <p:spPr>
          <a:xfrm>
            <a:off x="5128492" y="3762239"/>
            <a:ext cx="2286600" cy="214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ig Image Placeholder">
  <p:cSld name="3_Big Image Placeholder"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g9914e97976_2_1445"/>
          <p:cNvSpPr>
            <a:spLocks noGrp="1"/>
          </p:cNvSpPr>
          <p:nvPr>
            <p:ph type="pic" idx="2"/>
          </p:nvPr>
        </p:nvSpPr>
        <p:spPr>
          <a:xfrm>
            <a:off x="8038" y="0"/>
            <a:ext cx="60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10" name="Google Shape;1710;g9914e97976_2_1445"/>
          <p:cNvSpPr>
            <a:spLocks noGrp="1"/>
          </p:cNvSpPr>
          <p:nvPr>
            <p:ph type="pic" idx="3"/>
          </p:nvPr>
        </p:nvSpPr>
        <p:spPr>
          <a:xfrm>
            <a:off x="6094412" y="0"/>
            <a:ext cx="60864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Big Image Placeholder">
  <p:cSld name="4_Big Image Placeholder">
    <p:spTree>
      <p:nvGrpSpPr>
        <p:cNvPr id="1" name="Shape 1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2" name="Google Shape;1712;g9914e97976_2_1448"/>
          <p:cNvSpPr>
            <a:spLocks noGrp="1"/>
          </p:cNvSpPr>
          <p:nvPr>
            <p:ph type="pic" idx="2"/>
          </p:nvPr>
        </p:nvSpPr>
        <p:spPr>
          <a:xfrm>
            <a:off x="874539" y="1524000"/>
            <a:ext cx="3356100" cy="4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13" name="Google Shape;1713;g9914e97976_2_1448"/>
          <p:cNvSpPr>
            <a:spLocks noGrp="1"/>
          </p:cNvSpPr>
          <p:nvPr>
            <p:ph type="pic" idx="3"/>
          </p:nvPr>
        </p:nvSpPr>
        <p:spPr>
          <a:xfrm>
            <a:off x="4467876" y="1524000"/>
            <a:ext cx="3356100" cy="4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14" name="Google Shape;1714;g9914e97976_2_1448"/>
          <p:cNvSpPr>
            <a:spLocks noGrp="1"/>
          </p:cNvSpPr>
          <p:nvPr>
            <p:ph type="pic" idx="4"/>
          </p:nvPr>
        </p:nvSpPr>
        <p:spPr>
          <a:xfrm>
            <a:off x="8059715" y="1524000"/>
            <a:ext cx="3356100" cy="40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9914e97976_2_2110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28" name="Google Shape;128;g9914e97976_2_2110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9" name="Google Shape;129;g9914e97976_2_2110"/>
          <p:cNvSpPr>
            <a:spLocks noGrp="1"/>
          </p:cNvSpPr>
          <p:nvPr>
            <p:ph type="pic" idx="2"/>
          </p:nvPr>
        </p:nvSpPr>
        <p:spPr>
          <a:xfrm>
            <a:off x="5553075" y="1162049"/>
            <a:ext cx="5429100" cy="3390900"/>
          </a:xfrm>
          <a:prstGeom prst="rect">
            <a:avLst/>
          </a:prstGeom>
          <a:noFill/>
          <a:ln>
            <a:noFill/>
          </a:ln>
          <a:effectLst>
            <a:outerShdw blurRad="1270000" dist="635000" dir="81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0" name="Google Shape;130;g9914e97976_2_2110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" name="Google Shape;131;g9914e97976_2_2110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32" name="Google Shape;132;g9914e97976_2_2110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g9914e97976_2_2110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g9914e97976_2_2110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g9914e97976_2_2110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g9914e97976_2_2110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Big Image Placeholder">
  <p:cSld name="5_Big Image Placeholder"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g9914e97976_2_1452"/>
          <p:cNvSpPr>
            <a:spLocks noGrp="1"/>
          </p:cNvSpPr>
          <p:nvPr>
            <p:ph type="pic" idx="2"/>
          </p:nvPr>
        </p:nvSpPr>
        <p:spPr>
          <a:xfrm>
            <a:off x="770932" y="1498600"/>
            <a:ext cx="2586900" cy="4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17" name="Google Shape;1717;g9914e97976_2_1452"/>
          <p:cNvSpPr>
            <a:spLocks noGrp="1"/>
          </p:cNvSpPr>
          <p:nvPr>
            <p:ph type="pic" idx="3"/>
          </p:nvPr>
        </p:nvSpPr>
        <p:spPr>
          <a:xfrm>
            <a:off x="3460511" y="1498600"/>
            <a:ext cx="2586900" cy="4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18" name="Google Shape;1718;g9914e97976_2_1452"/>
          <p:cNvSpPr>
            <a:spLocks noGrp="1"/>
          </p:cNvSpPr>
          <p:nvPr>
            <p:ph type="pic" idx="4"/>
          </p:nvPr>
        </p:nvSpPr>
        <p:spPr>
          <a:xfrm>
            <a:off x="6152495" y="1498600"/>
            <a:ext cx="2586900" cy="4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19" name="Google Shape;1719;g9914e97976_2_1452"/>
          <p:cNvSpPr>
            <a:spLocks noGrp="1"/>
          </p:cNvSpPr>
          <p:nvPr>
            <p:ph type="pic" idx="5"/>
          </p:nvPr>
        </p:nvSpPr>
        <p:spPr>
          <a:xfrm>
            <a:off x="8842074" y="1498600"/>
            <a:ext cx="2586900" cy="42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Portfolio One">
  <p:cSld name="1_Portfolio One"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9914e97976_2_1458"/>
          <p:cNvSpPr>
            <a:spLocks noGrp="1"/>
          </p:cNvSpPr>
          <p:nvPr>
            <p:ph type="pic" idx="2"/>
          </p:nvPr>
        </p:nvSpPr>
        <p:spPr>
          <a:xfrm>
            <a:off x="770932" y="1938208"/>
            <a:ext cx="15828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3" name="Google Shape;1723;g9914e97976_2_1458"/>
          <p:cNvSpPr>
            <a:spLocks noGrp="1"/>
          </p:cNvSpPr>
          <p:nvPr>
            <p:ph type="pic" idx="3"/>
          </p:nvPr>
        </p:nvSpPr>
        <p:spPr>
          <a:xfrm>
            <a:off x="2511027" y="1938208"/>
            <a:ext cx="15828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4" name="Google Shape;1724;g9914e97976_2_1458"/>
          <p:cNvSpPr>
            <a:spLocks noGrp="1"/>
          </p:cNvSpPr>
          <p:nvPr>
            <p:ph type="pic" idx="4"/>
          </p:nvPr>
        </p:nvSpPr>
        <p:spPr>
          <a:xfrm>
            <a:off x="770932" y="3666554"/>
            <a:ext cx="15828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5" name="Google Shape;1725;g9914e97976_2_1458"/>
          <p:cNvSpPr>
            <a:spLocks noGrp="1"/>
          </p:cNvSpPr>
          <p:nvPr>
            <p:ph type="pic" idx="5"/>
          </p:nvPr>
        </p:nvSpPr>
        <p:spPr>
          <a:xfrm>
            <a:off x="2511027" y="3666554"/>
            <a:ext cx="15828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6" name="Google Shape;1726;g9914e97976_2_1458"/>
          <p:cNvSpPr>
            <a:spLocks noGrp="1"/>
          </p:cNvSpPr>
          <p:nvPr>
            <p:ph type="pic" idx="6"/>
          </p:nvPr>
        </p:nvSpPr>
        <p:spPr>
          <a:xfrm>
            <a:off x="8106089" y="1938208"/>
            <a:ext cx="15828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7" name="Google Shape;1727;g9914e97976_2_1458"/>
          <p:cNvSpPr>
            <a:spLocks noGrp="1"/>
          </p:cNvSpPr>
          <p:nvPr>
            <p:ph type="pic" idx="7"/>
          </p:nvPr>
        </p:nvSpPr>
        <p:spPr>
          <a:xfrm>
            <a:off x="9846184" y="1938208"/>
            <a:ext cx="15828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8" name="Google Shape;1728;g9914e97976_2_1458"/>
          <p:cNvSpPr>
            <a:spLocks noGrp="1"/>
          </p:cNvSpPr>
          <p:nvPr>
            <p:ph type="pic" idx="8"/>
          </p:nvPr>
        </p:nvSpPr>
        <p:spPr>
          <a:xfrm>
            <a:off x="8106089" y="3666554"/>
            <a:ext cx="15828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9" name="Google Shape;1729;g9914e97976_2_1458"/>
          <p:cNvSpPr>
            <a:spLocks noGrp="1"/>
          </p:cNvSpPr>
          <p:nvPr>
            <p:ph type="pic" idx="9"/>
          </p:nvPr>
        </p:nvSpPr>
        <p:spPr>
          <a:xfrm>
            <a:off x="9846184" y="3666554"/>
            <a:ext cx="1582800" cy="15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9914e97976_2_2121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9" name="Google Shape;139;g9914e97976_2_2121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0" name="Google Shape;140;g9914e97976_2_2121"/>
          <p:cNvSpPr>
            <a:spLocks noGrp="1"/>
          </p:cNvSpPr>
          <p:nvPr>
            <p:ph type="pic" idx="2"/>
          </p:nvPr>
        </p:nvSpPr>
        <p:spPr>
          <a:xfrm>
            <a:off x="890856" y="2148839"/>
            <a:ext cx="3318600" cy="2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1" name="Google Shape;141;g9914e97976_2_2121"/>
          <p:cNvSpPr>
            <a:spLocks noGrp="1"/>
          </p:cNvSpPr>
          <p:nvPr>
            <p:ph type="pic" idx="3"/>
          </p:nvPr>
        </p:nvSpPr>
        <p:spPr>
          <a:xfrm>
            <a:off x="4436643" y="2148839"/>
            <a:ext cx="3318600" cy="2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2" name="Google Shape;142;g9914e97976_2_2121"/>
          <p:cNvSpPr>
            <a:spLocks noGrp="1"/>
          </p:cNvSpPr>
          <p:nvPr>
            <p:ph type="pic" idx="4"/>
          </p:nvPr>
        </p:nvSpPr>
        <p:spPr>
          <a:xfrm>
            <a:off x="7982432" y="2148839"/>
            <a:ext cx="3318600" cy="2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43" name="Google Shape;143;g9914e97976_2_2121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4" name="Google Shape;144;g9914e97976_2_2121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45" name="Google Shape;145;g9914e97976_2_2121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g9914e97976_2_2121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g9914e97976_2_2121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" name="Google Shape;148;g9914e97976_2_2121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9914e97976_2_2121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bg>
      <p:bgPr>
        <a:solidFill>
          <a:srgbClr val="FFFFF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914e97976_2_2134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2" name="Google Shape;152;g9914e97976_2_2134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Google Shape;153;g9914e97976_2_2134"/>
          <p:cNvSpPr>
            <a:spLocks noGrp="1"/>
          </p:cNvSpPr>
          <p:nvPr>
            <p:ph type="pic" idx="2"/>
          </p:nvPr>
        </p:nvSpPr>
        <p:spPr>
          <a:xfrm>
            <a:off x="1828313" y="3534736"/>
            <a:ext cx="1085700" cy="10842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4" name="Google Shape;154;g9914e97976_2_2134"/>
          <p:cNvSpPr>
            <a:spLocks noGrp="1"/>
          </p:cNvSpPr>
          <p:nvPr>
            <p:ph type="pic" idx="3"/>
          </p:nvPr>
        </p:nvSpPr>
        <p:spPr>
          <a:xfrm>
            <a:off x="3520592" y="3402508"/>
            <a:ext cx="1085700" cy="10842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5" name="Google Shape;155;g9914e97976_2_2134"/>
          <p:cNvSpPr>
            <a:spLocks noGrp="1"/>
          </p:cNvSpPr>
          <p:nvPr>
            <p:ph type="pic" idx="4"/>
          </p:nvPr>
        </p:nvSpPr>
        <p:spPr>
          <a:xfrm>
            <a:off x="2371214" y="1648047"/>
            <a:ext cx="1369800" cy="13677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6" name="Google Shape;156;g9914e97976_2_2134"/>
          <p:cNvSpPr>
            <a:spLocks noGrp="1"/>
          </p:cNvSpPr>
          <p:nvPr>
            <p:ph type="pic" idx="5"/>
          </p:nvPr>
        </p:nvSpPr>
        <p:spPr>
          <a:xfrm>
            <a:off x="4598430" y="1425179"/>
            <a:ext cx="771600" cy="7704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7" name="Google Shape;157;g9914e97976_2_2134"/>
          <p:cNvSpPr>
            <a:spLocks noGrp="1"/>
          </p:cNvSpPr>
          <p:nvPr>
            <p:ph type="pic" idx="6"/>
          </p:nvPr>
        </p:nvSpPr>
        <p:spPr>
          <a:xfrm>
            <a:off x="5034813" y="3941029"/>
            <a:ext cx="771600" cy="7704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8" name="Google Shape;158;g9914e97976_2_2134"/>
          <p:cNvSpPr>
            <a:spLocks noGrp="1"/>
          </p:cNvSpPr>
          <p:nvPr>
            <p:ph type="pic" idx="7"/>
          </p:nvPr>
        </p:nvSpPr>
        <p:spPr>
          <a:xfrm>
            <a:off x="4664995" y="2625520"/>
            <a:ext cx="587100" cy="5862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9" name="Google Shape;159;g9914e97976_2_2134"/>
          <p:cNvSpPr>
            <a:spLocks noGrp="1"/>
          </p:cNvSpPr>
          <p:nvPr>
            <p:ph type="pic" idx="8"/>
          </p:nvPr>
        </p:nvSpPr>
        <p:spPr>
          <a:xfrm>
            <a:off x="1302700" y="1515996"/>
            <a:ext cx="587100" cy="5862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0" name="Google Shape;160;g9914e97976_2_2134"/>
          <p:cNvSpPr>
            <a:spLocks noGrp="1"/>
          </p:cNvSpPr>
          <p:nvPr>
            <p:ph type="pic" idx="9"/>
          </p:nvPr>
        </p:nvSpPr>
        <p:spPr>
          <a:xfrm>
            <a:off x="2975243" y="5043387"/>
            <a:ext cx="482100" cy="4815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61" name="Google Shape;161;g9914e97976_2_213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g9914e97976_2_213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63" name="Google Shape;163;g9914e97976_2_213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g9914e97976_2_213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g9914e97976_2_2134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" name="Google Shape;166;g9914e97976_2_2134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9914e97976_2_2134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bg>
      <p:bgPr>
        <a:solidFill>
          <a:srgbClr val="FFFFFF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914e97976_2_2152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0" name="Google Shape;170;g9914e97976_2_2152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Google Shape;171;g9914e97976_2_2152"/>
          <p:cNvSpPr>
            <a:spLocks noGrp="1"/>
          </p:cNvSpPr>
          <p:nvPr>
            <p:ph type="pic" idx="2"/>
          </p:nvPr>
        </p:nvSpPr>
        <p:spPr>
          <a:xfrm>
            <a:off x="5706716" y="1116441"/>
            <a:ext cx="5543700" cy="4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72" name="Google Shape;172;g9914e97976_2_215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g9914e97976_2_2152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74" name="Google Shape;174;g9914e97976_2_2152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g9914e97976_2_2152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g9914e97976_2_2152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" name="Google Shape;177;g9914e97976_2_2152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g9914e97976_2_2152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bg>
      <p:bgPr>
        <a:solidFill>
          <a:srgbClr val="FFFFFF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9914e97976_2_2163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81" name="Google Shape;181;g9914e97976_2_2163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2" name="Google Shape;182;g9914e97976_2_2163"/>
          <p:cNvSpPr>
            <a:spLocks noGrp="1"/>
          </p:cNvSpPr>
          <p:nvPr>
            <p:ph type="pic" idx="2"/>
          </p:nvPr>
        </p:nvSpPr>
        <p:spPr>
          <a:xfrm>
            <a:off x="5782111" y="3517005"/>
            <a:ext cx="6279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3" name="Google Shape;183;g9914e97976_2_2163"/>
          <p:cNvSpPr>
            <a:spLocks noGrp="1"/>
          </p:cNvSpPr>
          <p:nvPr>
            <p:ph type="pic" idx="3"/>
          </p:nvPr>
        </p:nvSpPr>
        <p:spPr>
          <a:xfrm>
            <a:off x="9387275" y="3517005"/>
            <a:ext cx="6279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4" name="Google Shape;184;g9914e97976_2_2163"/>
          <p:cNvSpPr>
            <a:spLocks noGrp="1"/>
          </p:cNvSpPr>
          <p:nvPr>
            <p:ph type="pic" idx="4"/>
          </p:nvPr>
        </p:nvSpPr>
        <p:spPr>
          <a:xfrm>
            <a:off x="2176946" y="3517005"/>
            <a:ext cx="6279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85" name="Google Shape;185;g9914e97976_2_2163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" name="Google Shape;186;g9914e97976_2_2163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87" name="Google Shape;187;g9914e97976_2_2163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g9914e97976_2_2163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g9914e97976_2_2163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g9914e97976_2_2163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9914e97976_2_2163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9914e97976_2_2176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94" name="Google Shape;194;g9914e97976_2_2176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5" name="Google Shape;195;g9914e97976_2_2176"/>
          <p:cNvSpPr>
            <a:spLocks noGrp="1"/>
          </p:cNvSpPr>
          <p:nvPr>
            <p:ph type="pic" idx="2"/>
          </p:nvPr>
        </p:nvSpPr>
        <p:spPr>
          <a:xfrm>
            <a:off x="1462907" y="2525987"/>
            <a:ext cx="11982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6" name="Google Shape;196;g9914e97976_2_2176"/>
          <p:cNvSpPr>
            <a:spLocks noGrp="1"/>
          </p:cNvSpPr>
          <p:nvPr>
            <p:ph type="pic" idx="3"/>
          </p:nvPr>
        </p:nvSpPr>
        <p:spPr>
          <a:xfrm>
            <a:off x="2998482" y="2525987"/>
            <a:ext cx="11982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7" name="Google Shape;197;g9914e97976_2_2176"/>
          <p:cNvSpPr>
            <a:spLocks noGrp="1"/>
          </p:cNvSpPr>
          <p:nvPr>
            <p:ph type="pic" idx="4"/>
          </p:nvPr>
        </p:nvSpPr>
        <p:spPr>
          <a:xfrm>
            <a:off x="4534055" y="2525987"/>
            <a:ext cx="11982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8" name="Google Shape;198;g9914e97976_2_2176"/>
          <p:cNvSpPr>
            <a:spLocks noGrp="1"/>
          </p:cNvSpPr>
          <p:nvPr>
            <p:ph type="pic" idx="5"/>
          </p:nvPr>
        </p:nvSpPr>
        <p:spPr>
          <a:xfrm>
            <a:off x="6069629" y="2525987"/>
            <a:ext cx="11982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99" name="Google Shape;199;g9914e97976_2_2176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g9914e97976_2_2176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201" name="Google Shape;201;g9914e97976_2_2176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g9914e97976_2_2176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g9914e97976_2_2176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g9914e97976_2_2176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g9914e97976_2_2176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bg>
      <p:bgPr>
        <a:solidFill>
          <a:srgbClr val="FFFFFF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9914e97976_2_2190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08" name="Google Shape;208;g9914e97976_2_2190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09" name="Google Shape;209;g9914e97976_2_2190"/>
          <p:cNvSpPr>
            <a:spLocks noGrp="1"/>
          </p:cNvSpPr>
          <p:nvPr>
            <p:ph type="pic" idx="2"/>
          </p:nvPr>
        </p:nvSpPr>
        <p:spPr>
          <a:xfrm>
            <a:off x="7774089" y="2905038"/>
            <a:ext cx="9006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0" name="Google Shape;210;g9914e97976_2_2190"/>
          <p:cNvSpPr>
            <a:spLocks noGrp="1"/>
          </p:cNvSpPr>
          <p:nvPr>
            <p:ph type="pic" idx="3"/>
          </p:nvPr>
        </p:nvSpPr>
        <p:spPr>
          <a:xfrm>
            <a:off x="3517360" y="2905038"/>
            <a:ext cx="9006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11" name="Google Shape;211;g9914e97976_2_2190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g9914e97976_2_2190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213" name="Google Shape;213;g9914e97976_2_2190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g9914e97976_2_2190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g9914e97976_2_2190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g9914e97976_2_2190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9914e97976_2_2190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 copy">
  <p:cSld name="11_Title Slide cop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g9914e97976_0_177"/>
          <p:cNvSpPr>
            <a:spLocks noGrp="1"/>
          </p:cNvSpPr>
          <p:nvPr>
            <p:ph type="pic" idx="2"/>
          </p:nvPr>
        </p:nvSpPr>
        <p:spPr>
          <a:xfrm>
            <a:off x="-1" y="-6488"/>
            <a:ext cx="12192000" cy="4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6" name="Google Shape;16;g9914e97976_0_177"/>
          <p:cNvSpPr txBox="1"/>
          <p:nvPr/>
        </p:nvSpPr>
        <p:spPr>
          <a:xfrm>
            <a:off x="485503" y="6538030"/>
            <a:ext cx="6347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ontserrat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8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g9914e97976_0_177"/>
          <p:cNvSpPr txBox="1">
            <a:spLocks noGrp="1"/>
          </p:cNvSpPr>
          <p:nvPr>
            <p:ph type="sldNum" idx="12"/>
          </p:nvPr>
        </p:nvSpPr>
        <p:spPr>
          <a:xfrm flipH="1">
            <a:off x="10684731" y="1055644"/>
            <a:ext cx="9246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solidFill>
          <a:srgbClr val="FFFFFF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9914e97976_2_2202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0" name="Google Shape;220;g9914e97976_2_2202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21" name="Google Shape;221;g9914e97976_2_2202"/>
          <p:cNvSpPr>
            <a:spLocks noGrp="1"/>
          </p:cNvSpPr>
          <p:nvPr>
            <p:ph type="pic" idx="2"/>
          </p:nvPr>
        </p:nvSpPr>
        <p:spPr>
          <a:xfrm>
            <a:off x="4716229" y="5152673"/>
            <a:ext cx="7848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2" name="Google Shape;222;g9914e97976_2_2202"/>
          <p:cNvSpPr>
            <a:spLocks noGrp="1"/>
          </p:cNvSpPr>
          <p:nvPr>
            <p:ph type="pic" idx="3"/>
          </p:nvPr>
        </p:nvSpPr>
        <p:spPr>
          <a:xfrm>
            <a:off x="8971454" y="5152673"/>
            <a:ext cx="7848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23" name="Google Shape;223;g9914e97976_2_220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g9914e97976_2_2202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225" name="Google Shape;225;g9914e97976_2_2202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g9914e97976_2_2202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g9914e97976_2_2202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8" name="Google Shape;228;g9914e97976_2_2202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9914e97976_2_2202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914e97976_2_2214"/>
          <p:cNvSpPr txBox="1"/>
          <p:nvPr/>
        </p:nvSpPr>
        <p:spPr>
          <a:xfrm rot="-5400000">
            <a:off x="-1095450" y="3307044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g9914e97976_2_2214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33" name="Google Shape;233;g9914e97976_2_2214"/>
          <p:cNvGrpSpPr/>
          <p:nvPr/>
        </p:nvGrpSpPr>
        <p:grpSpPr>
          <a:xfrm>
            <a:off x="1165944" y="354424"/>
            <a:ext cx="1250606" cy="273232"/>
            <a:chOff x="-9" y="4"/>
            <a:chExt cx="1250606" cy="273232"/>
          </a:xfrm>
        </p:grpSpPr>
        <p:sp>
          <p:nvSpPr>
            <p:cNvPr id="234" name="Google Shape;234;g9914e97976_2_2214"/>
            <p:cNvSpPr/>
            <p:nvPr/>
          </p:nvSpPr>
          <p:spPr>
            <a:xfrm>
              <a:off x="708559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g9914e97976_2_2214"/>
            <p:cNvSpPr/>
            <p:nvPr/>
          </p:nvSpPr>
          <p:spPr>
            <a:xfrm>
              <a:off x="770725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g9914e97976_2_2214"/>
            <p:cNvSpPr/>
            <p:nvPr/>
          </p:nvSpPr>
          <p:spPr>
            <a:xfrm>
              <a:off x="1146215" y="90749"/>
              <a:ext cx="104382" cy="180021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g9914e97976_2_2214"/>
            <p:cNvSpPr/>
            <p:nvPr/>
          </p:nvSpPr>
          <p:spPr>
            <a:xfrm>
              <a:off x="95024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g9914e97976_2_2214"/>
            <p:cNvSpPr/>
            <p:nvPr/>
          </p:nvSpPr>
          <p:spPr>
            <a:xfrm>
              <a:off x="539748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g9914e97976_2_2214"/>
            <p:cNvSpPr/>
            <p:nvPr/>
          </p:nvSpPr>
          <p:spPr>
            <a:xfrm>
              <a:off x="826666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g9914e97976_2_2214"/>
            <p:cNvSpPr/>
            <p:nvPr/>
          </p:nvSpPr>
          <p:spPr>
            <a:xfrm>
              <a:off x="399113" y="126013"/>
              <a:ext cx="127494" cy="147223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g9914e97976_2_2214"/>
            <p:cNvSpPr/>
            <p:nvPr/>
          </p:nvSpPr>
          <p:spPr>
            <a:xfrm>
              <a:off x="994631" y="127709"/>
              <a:ext cx="137646" cy="141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g9914e97976_2_2214"/>
            <p:cNvSpPr/>
            <p:nvPr/>
          </p:nvSpPr>
          <p:spPr>
            <a:xfrm>
              <a:off x="248879" y="129966"/>
              <a:ext cx="142776" cy="1390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g9914e97976_2_2214"/>
            <p:cNvSpPr/>
            <p:nvPr/>
          </p:nvSpPr>
          <p:spPr>
            <a:xfrm rot="5947889">
              <a:off x="6053" y="6066"/>
              <a:ext cx="83024" cy="830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44" name="Google Shape;244;g9914e97976_2_2214"/>
            <p:cNvGrpSpPr/>
            <p:nvPr/>
          </p:nvGrpSpPr>
          <p:grpSpPr>
            <a:xfrm>
              <a:off x="70078" y="85308"/>
              <a:ext cx="71463" cy="75979"/>
              <a:chOff x="16" y="1"/>
              <a:chExt cx="71463" cy="75979"/>
            </a:xfrm>
          </p:grpSpPr>
          <p:sp>
            <p:nvSpPr>
              <p:cNvPr id="245" name="Google Shape;245;g9914e97976_2_2214"/>
              <p:cNvSpPr/>
              <p:nvPr/>
            </p:nvSpPr>
            <p:spPr>
              <a:xfrm rot="-2567731">
                <a:off x="25083" y="41228"/>
                <a:ext cx="44670" cy="225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6" name="Google Shape;246;g9914e97976_2_2214"/>
              <p:cNvSpPr/>
              <p:nvPr/>
            </p:nvSpPr>
            <p:spPr>
              <a:xfrm rot="5933302">
                <a:off x="3552" y="3537"/>
                <a:ext cx="49628" cy="496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47" name="Google Shape;247;g9914e97976_2_2214"/>
          <p:cNvGrpSpPr/>
          <p:nvPr/>
        </p:nvGrpSpPr>
        <p:grpSpPr>
          <a:xfrm>
            <a:off x="1178694" y="6169859"/>
            <a:ext cx="1904788" cy="243900"/>
            <a:chOff x="0" y="0"/>
            <a:chExt cx="1904788" cy="243900"/>
          </a:xfrm>
        </p:grpSpPr>
        <p:sp>
          <p:nvSpPr>
            <p:cNvPr id="248" name="Google Shape;248;g9914e97976_2_2214"/>
            <p:cNvSpPr/>
            <p:nvPr/>
          </p:nvSpPr>
          <p:spPr>
            <a:xfrm>
              <a:off x="0" y="59389"/>
              <a:ext cx="137430" cy="1351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800"/>
                <a:buFont typeface="Advent Pro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g9914e97976_2_2214"/>
            <p:cNvSpPr txBox="1"/>
            <p:nvPr/>
          </p:nvSpPr>
          <p:spPr>
            <a:xfrm>
              <a:off x="174988" y="0"/>
              <a:ext cx="17298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2017.ALL RIGHTS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0" name="Google Shape;250;g9914e97976_2_2214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51" name="Google Shape;251;g9914e97976_2_2214"/>
          <p:cNvSpPr>
            <a:spLocks noGrp="1"/>
          </p:cNvSpPr>
          <p:nvPr>
            <p:ph type="pic" idx="2"/>
          </p:nvPr>
        </p:nvSpPr>
        <p:spPr>
          <a:xfrm>
            <a:off x="0" y="0"/>
            <a:ext cx="5958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52" name="Google Shape;252;g9914e97976_2_221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3" name="Google Shape;253;g9914e97976_2_221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254" name="Google Shape;254;g9914e97976_2_221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g9914e97976_2_221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g9914e97976_2_2214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g9914e97976_2_2214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g9914e97976_2_2214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bg>
      <p:bgPr>
        <a:solidFill>
          <a:srgbClr val="FFFFFF"/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9914e97976_2_2243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61" name="Google Shape;261;g9914e97976_2_2243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62" name="Google Shape;262;g9914e97976_2_2243"/>
          <p:cNvSpPr>
            <a:spLocks noGrp="1"/>
          </p:cNvSpPr>
          <p:nvPr>
            <p:ph type="pic" idx="2"/>
          </p:nvPr>
        </p:nvSpPr>
        <p:spPr>
          <a:xfrm>
            <a:off x="1220921" y="3429000"/>
            <a:ext cx="2436900" cy="21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3" name="Google Shape;263;g9914e97976_2_2243"/>
          <p:cNvSpPr>
            <a:spLocks noGrp="1"/>
          </p:cNvSpPr>
          <p:nvPr>
            <p:ph type="pic" idx="3"/>
          </p:nvPr>
        </p:nvSpPr>
        <p:spPr>
          <a:xfrm>
            <a:off x="6097356" y="3429000"/>
            <a:ext cx="2436900" cy="21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4" name="Google Shape;264;g9914e97976_2_2243"/>
          <p:cNvSpPr>
            <a:spLocks noGrp="1"/>
          </p:cNvSpPr>
          <p:nvPr>
            <p:ph type="pic" idx="4"/>
          </p:nvPr>
        </p:nvSpPr>
        <p:spPr>
          <a:xfrm>
            <a:off x="3657782" y="1286191"/>
            <a:ext cx="2436900" cy="21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5" name="Google Shape;265;g9914e97976_2_2243"/>
          <p:cNvSpPr>
            <a:spLocks noGrp="1"/>
          </p:cNvSpPr>
          <p:nvPr>
            <p:ph type="pic" idx="5"/>
          </p:nvPr>
        </p:nvSpPr>
        <p:spPr>
          <a:xfrm>
            <a:off x="8534217" y="1286191"/>
            <a:ext cx="2436900" cy="21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66" name="Google Shape;266;g9914e97976_2_2243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g9914e97976_2_2243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268" name="Google Shape;268;g9914e97976_2_2243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g9914e97976_2_2243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g9914e97976_2_2243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1" name="Google Shape;271;g9914e97976_2_2243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g9914e97976_2_2243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914e97976_2_2257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75" name="Google Shape;275;g9914e97976_2_2257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76" name="Google Shape;276;g9914e97976_2_2257"/>
          <p:cNvSpPr>
            <a:spLocks noGrp="1"/>
          </p:cNvSpPr>
          <p:nvPr>
            <p:ph type="pic" idx="2"/>
          </p:nvPr>
        </p:nvSpPr>
        <p:spPr>
          <a:xfrm>
            <a:off x="1248227" y="1132114"/>
            <a:ext cx="4935000" cy="4593900"/>
          </a:xfrm>
          <a:prstGeom prst="rect">
            <a:avLst/>
          </a:prstGeom>
          <a:noFill/>
          <a:ln>
            <a:noFill/>
          </a:ln>
          <a:effectLst>
            <a:outerShdw blurRad="1270000" dist="635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77" name="Google Shape;277;g9914e97976_2_2257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8" name="Google Shape;278;g9914e97976_2_2257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279" name="Google Shape;279;g9914e97976_2_2257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g9914e97976_2_2257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g9914e97976_2_2257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" name="Google Shape;282;g9914e97976_2_2257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g9914e97976_2_2257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bg>
      <p:bgPr>
        <a:solidFill>
          <a:srgbClr val="FFFFFF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9914e97976_2_2268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86" name="Google Shape;286;g9914e97976_2_2268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287" name="Google Shape;287;g9914e97976_2_2268"/>
          <p:cNvSpPr>
            <a:spLocks noGrp="1"/>
          </p:cNvSpPr>
          <p:nvPr>
            <p:ph type="pic" idx="2"/>
          </p:nvPr>
        </p:nvSpPr>
        <p:spPr>
          <a:xfrm>
            <a:off x="1251155" y="2660213"/>
            <a:ext cx="9689700" cy="15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8" name="Google Shape;288;g9914e97976_2_2268"/>
          <p:cNvSpPr>
            <a:spLocks noGrp="1"/>
          </p:cNvSpPr>
          <p:nvPr>
            <p:ph type="pic" idx="3"/>
          </p:nvPr>
        </p:nvSpPr>
        <p:spPr>
          <a:xfrm>
            <a:off x="1251155" y="4273291"/>
            <a:ext cx="9689700" cy="15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9" name="Google Shape;289;g9914e97976_2_2268"/>
          <p:cNvSpPr>
            <a:spLocks noGrp="1"/>
          </p:cNvSpPr>
          <p:nvPr>
            <p:ph type="pic" idx="4"/>
          </p:nvPr>
        </p:nvSpPr>
        <p:spPr>
          <a:xfrm>
            <a:off x="1251155" y="1047135"/>
            <a:ext cx="9689700" cy="1537500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290" name="Google Shape;290;g9914e97976_2_2268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g9914e97976_2_2268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292" name="Google Shape;292;g9914e97976_2_2268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g9914e97976_2_2268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g9914e97976_2_2268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g9914e97976_2_2268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9914e97976_2_2268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9914e97976_2_2281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99" name="Google Shape;299;g9914e97976_2_2281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4705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00" name="Google Shape;300;g9914e97976_2_2281"/>
          <p:cNvSpPr>
            <a:spLocks noGrp="1"/>
          </p:cNvSpPr>
          <p:nvPr>
            <p:ph type="pic" idx="2"/>
          </p:nvPr>
        </p:nvSpPr>
        <p:spPr>
          <a:xfrm>
            <a:off x="1832995" y="-1039389"/>
            <a:ext cx="22818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1" name="Google Shape;301;g9914e97976_2_2281"/>
          <p:cNvSpPr>
            <a:spLocks noGrp="1"/>
          </p:cNvSpPr>
          <p:nvPr>
            <p:ph type="pic" idx="3"/>
          </p:nvPr>
        </p:nvSpPr>
        <p:spPr>
          <a:xfrm>
            <a:off x="4953789" y="764409"/>
            <a:ext cx="22845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2" name="Google Shape;302;g9914e97976_2_2281"/>
          <p:cNvSpPr>
            <a:spLocks noGrp="1"/>
          </p:cNvSpPr>
          <p:nvPr>
            <p:ph type="pic" idx="4"/>
          </p:nvPr>
        </p:nvSpPr>
        <p:spPr>
          <a:xfrm>
            <a:off x="8074586" y="2514627"/>
            <a:ext cx="2284500" cy="15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03" name="Google Shape;303;g9914e97976_2_2281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4" name="Google Shape;304;g9914e97976_2_2281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305" name="Google Shape;305;g9914e97976_2_2281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g9914e97976_2_2281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g9914e97976_2_2281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" name="Google Shape;308;g9914e97976_2_2281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g9914e97976_2_2281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914e97976_2_2294"/>
          <p:cNvSpPr>
            <a:spLocks noGrp="1"/>
          </p:cNvSpPr>
          <p:nvPr>
            <p:ph type="pic" idx="2"/>
          </p:nvPr>
        </p:nvSpPr>
        <p:spPr>
          <a:xfrm>
            <a:off x="1221658" y="1135629"/>
            <a:ext cx="4874400" cy="2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2" name="Google Shape;312;g9914e97976_2_2294"/>
          <p:cNvSpPr>
            <a:spLocks noGrp="1"/>
          </p:cNvSpPr>
          <p:nvPr>
            <p:ph type="pic" idx="3"/>
          </p:nvPr>
        </p:nvSpPr>
        <p:spPr>
          <a:xfrm>
            <a:off x="6096000" y="1135629"/>
            <a:ext cx="4874400" cy="2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3" name="Google Shape;313;g9914e97976_2_2294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4" name="Google Shape;314;g9914e97976_2_2294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4705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15" name="Google Shape;315;g9914e97976_2_229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g9914e97976_2_229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317" name="Google Shape;317;g9914e97976_2_229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g9914e97976_2_229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g9914e97976_2_2294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0" name="Google Shape;320;g9914e97976_2_2294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g9914e97976_2_2294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Slide">
  <p:cSld name="31_Title Slide">
    <p:bg>
      <p:bgPr>
        <a:solidFill>
          <a:srgbClr val="FFFFFF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9914e97976_2_2306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24" name="Google Shape;324;g9914e97976_2_2306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25" name="Google Shape;325;g9914e97976_2_2306"/>
          <p:cNvSpPr>
            <a:spLocks noGrp="1"/>
          </p:cNvSpPr>
          <p:nvPr>
            <p:ph type="pic" idx="2"/>
          </p:nvPr>
        </p:nvSpPr>
        <p:spPr>
          <a:xfrm>
            <a:off x="4075636" y="1220163"/>
            <a:ext cx="1112700" cy="11109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6" name="Google Shape;326;g9914e97976_2_2306"/>
          <p:cNvSpPr>
            <a:spLocks noGrp="1"/>
          </p:cNvSpPr>
          <p:nvPr>
            <p:ph type="pic" idx="3"/>
          </p:nvPr>
        </p:nvSpPr>
        <p:spPr>
          <a:xfrm>
            <a:off x="9566471" y="2614876"/>
            <a:ext cx="1484400" cy="14820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7" name="Google Shape;327;g9914e97976_2_2306"/>
          <p:cNvSpPr>
            <a:spLocks noGrp="1"/>
          </p:cNvSpPr>
          <p:nvPr>
            <p:ph type="pic" idx="4"/>
          </p:nvPr>
        </p:nvSpPr>
        <p:spPr>
          <a:xfrm>
            <a:off x="4075636" y="4526943"/>
            <a:ext cx="1112700" cy="11109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28" name="Google Shape;328;g9914e97976_2_2306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9" name="Google Shape;329;g9914e97976_2_2306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330" name="Google Shape;330;g9914e97976_2_2306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g9914e97976_2_2306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2" name="Google Shape;332;g9914e97976_2_2306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" name="Google Shape;333;g9914e97976_2_2306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9914e97976_2_2306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bg>
      <p:bgPr>
        <a:solidFill>
          <a:srgbClr val="FFFFFF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914e97976_2_2319"/>
          <p:cNvSpPr txBox="1"/>
          <p:nvPr/>
        </p:nvSpPr>
        <p:spPr>
          <a:xfrm rot="-5400000">
            <a:off x="-1095450" y="3307044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9914e97976_2_2319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8" name="Google Shape;338;g9914e97976_2_2319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39" name="Google Shape;339;g9914e97976_2_2319"/>
          <p:cNvSpPr>
            <a:spLocks noGrp="1"/>
          </p:cNvSpPr>
          <p:nvPr>
            <p:ph type="pic" idx="2"/>
          </p:nvPr>
        </p:nvSpPr>
        <p:spPr>
          <a:xfrm>
            <a:off x="4739947" y="2248397"/>
            <a:ext cx="3564600" cy="2361300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0" name="Google Shape;340;g9914e97976_2_2319"/>
          <p:cNvSpPr>
            <a:spLocks noGrp="1"/>
          </p:cNvSpPr>
          <p:nvPr>
            <p:ph type="pic" idx="3"/>
          </p:nvPr>
        </p:nvSpPr>
        <p:spPr>
          <a:xfrm>
            <a:off x="945872" y="2248397"/>
            <a:ext cx="3564600" cy="2361300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1" name="Google Shape;341;g9914e97976_2_2319"/>
          <p:cNvSpPr>
            <a:spLocks noGrp="1"/>
          </p:cNvSpPr>
          <p:nvPr>
            <p:ph type="pic" idx="4"/>
          </p:nvPr>
        </p:nvSpPr>
        <p:spPr>
          <a:xfrm>
            <a:off x="-2848205" y="2248397"/>
            <a:ext cx="3564600" cy="2361300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42" name="Google Shape;342;g9914e97976_2_2319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3" name="Google Shape;343;g9914e97976_2_2319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344" name="Google Shape;344;g9914e97976_2_2319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g9914e97976_2_2319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g9914e97976_2_2319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7" name="Google Shape;347;g9914e97976_2_2319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g9914e97976_2_2319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bg>
      <p:bgPr>
        <a:solidFill>
          <a:srgbClr val="FFFFFF"/>
        </a:solidFill>
        <a:effectLst/>
      </p:bgPr>
    </p:bg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9914e97976_2_2333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51" name="Google Shape;351;g9914e97976_2_2333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52" name="Google Shape;352;g9914e97976_2_2333"/>
          <p:cNvSpPr>
            <a:spLocks noGrp="1"/>
          </p:cNvSpPr>
          <p:nvPr>
            <p:ph type="pic" idx="2"/>
          </p:nvPr>
        </p:nvSpPr>
        <p:spPr>
          <a:xfrm>
            <a:off x="5707798" y="1645625"/>
            <a:ext cx="6047700" cy="4102800"/>
          </a:xfrm>
          <a:prstGeom prst="rect">
            <a:avLst/>
          </a:prstGeom>
          <a:noFill/>
          <a:ln>
            <a:noFill/>
          </a:ln>
          <a:effectLst>
            <a:outerShdw blurRad="1270000" rotWithShape="0">
              <a:srgbClr val="80808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353" name="Google Shape;353;g9914e97976_2_2333"/>
          <p:cNvGrpSpPr/>
          <p:nvPr/>
        </p:nvGrpSpPr>
        <p:grpSpPr>
          <a:xfrm>
            <a:off x="5707777" y="1170884"/>
            <a:ext cx="6047683" cy="474714"/>
            <a:chOff x="-2" y="-2"/>
            <a:chExt cx="7329636" cy="474714"/>
          </a:xfrm>
        </p:grpSpPr>
        <p:grpSp>
          <p:nvGrpSpPr>
            <p:cNvPr id="354" name="Google Shape;354;g9914e97976_2_2333"/>
            <p:cNvGrpSpPr/>
            <p:nvPr/>
          </p:nvGrpSpPr>
          <p:grpSpPr>
            <a:xfrm>
              <a:off x="-2" y="-2"/>
              <a:ext cx="7329636" cy="474714"/>
              <a:chOff x="-1" y="-1"/>
              <a:chExt cx="7329636" cy="474714"/>
            </a:xfrm>
          </p:grpSpPr>
          <p:sp>
            <p:nvSpPr>
              <p:cNvPr id="355" name="Google Shape;355;g9914e97976_2_2333"/>
              <p:cNvSpPr/>
              <p:nvPr/>
            </p:nvSpPr>
            <p:spPr>
              <a:xfrm>
                <a:off x="-1" y="-1"/>
                <a:ext cx="7329636" cy="47471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9" y="0"/>
                    </a:moveTo>
                    <a:lnTo>
                      <a:pt x="21391" y="0"/>
                    </a:lnTo>
                    <a:cubicBezTo>
                      <a:pt x="21507" y="0"/>
                      <a:pt x="21600" y="1444"/>
                      <a:pt x="21600" y="3224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224"/>
                    </a:lnTo>
                    <a:cubicBezTo>
                      <a:pt x="0" y="1444"/>
                      <a:pt x="93" y="0"/>
                      <a:pt x="209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356" name="Google Shape;356;g9914e97976_2_2333"/>
              <p:cNvGrpSpPr/>
              <p:nvPr/>
            </p:nvGrpSpPr>
            <p:grpSpPr>
              <a:xfrm>
                <a:off x="259780" y="193282"/>
                <a:ext cx="439495" cy="106200"/>
                <a:chOff x="0" y="-1"/>
                <a:chExt cx="439495" cy="106200"/>
              </a:xfrm>
            </p:grpSpPr>
            <p:sp>
              <p:nvSpPr>
                <p:cNvPr id="357" name="Google Shape;357;g9914e97976_2_2333"/>
                <p:cNvSpPr/>
                <p:nvPr/>
              </p:nvSpPr>
              <p:spPr>
                <a:xfrm>
                  <a:off x="0" y="-1"/>
                  <a:ext cx="106200" cy="106200"/>
                </a:xfrm>
                <a:prstGeom prst="ellipse">
                  <a:avLst/>
                </a:prstGeom>
                <a:gradFill>
                  <a:gsLst>
                    <a:gs pos="0">
                      <a:srgbClr val="0D6145"/>
                    </a:gs>
                    <a:gs pos="100000">
                      <a:schemeClr val="accent1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8" name="Google Shape;358;g9914e97976_2_2333"/>
                <p:cNvSpPr/>
                <p:nvPr/>
              </p:nvSpPr>
              <p:spPr>
                <a:xfrm>
                  <a:off x="166647" y="-1"/>
                  <a:ext cx="106200" cy="106200"/>
                </a:xfrm>
                <a:prstGeom prst="ellipse">
                  <a:avLst/>
                </a:prstGeom>
                <a:gradFill>
                  <a:gsLst>
                    <a:gs pos="0">
                      <a:srgbClr val="769E1A"/>
                    </a:gs>
                    <a:gs pos="100000">
                      <a:schemeClr val="accent2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359" name="Google Shape;359;g9914e97976_2_2333"/>
                <p:cNvSpPr/>
                <p:nvPr/>
              </p:nvSpPr>
              <p:spPr>
                <a:xfrm>
                  <a:off x="333295" y="-1"/>
                  <a:ext cx="106200" cy="106200"/>
                </a:xfrm>
                <a:prstGeom prst="ellipse">
                  <a:avLst/>
                </a:prstGeom>
                <a:gradFill>
                  <a:gsLst>
                    <a:gs pos="0">
                      <a:srgbClr val="BC7A03"/>
                    </a:gs>
                    <a:gs pos="100000">
                      <a:schemeClr val="accent3"/>
                    </a:gs>
                  </a:gsLst>
                  <a:lin ang="2700006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360" name="Google Shape;360;g9914e97976_2_2333"/>
            <p:cNvGrpSpPr/>
            <p:nvPr/>
          </p:nvGrpSpPr>
          <p:grpSpPr>
            <a:xfrm>
              <a:off x="1009096" y="124397"/>
              <a:ext cx="3437700" cy="243900"/>
              <a:chOff x="0" y="-1"/>
              <a:chExt cx="3437700" cy="243900"/>
            </a:xfrm>
          </p:grpSpPr>
          <p:sp>
            <p:nvSpPr>
              <p:cNvPr id="361" name="Google Shape;361;g9914e97976_2_2333"/>
              <p:cNvSpPr/>
              <p:nvPr/>
            </p:nvSpPr>
            <p:spPr>
              <a:xfrm>
                <a:off x="0" y="3188"/>
                <a:ext cx="3437700" cy="2376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2" name="Google Shape;362;g9914e97976_2_2333"/>
              <p:cNvSpPr txBox="1"/>
              <p:nvPr/>
            </p:nvSpPr>
            <p:spPr>
              <a:xfrm>
                <a:off x="11592" y="-1"/>
                <a:ext cx="3414300" cy="24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BFBFBF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BFBFB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http://www.website.com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63" name="Google Shape;363;g9914e97976_2_2333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4" name="Google Shape;364;g9914e97976_2_2333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365" name="Google Shape;365;g9914e97976_2_2333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g9914e97976_2_2333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g9914e97976_2_2333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8" name="Google Shape;368;g9914e97976_2_2333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9914e97976_2_2333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9914e97976_0_181"/>
          <p:cNvSpPr txBox="1">
            <a:spLocks noGrp="1"/>
          </p:cNvSpPr>
          <p:nvPr>
            <p:ph type="title"/>
          </p:nvPr>
        </p:nvSpPr>
        <p:spPr>
          <a:xfrm>
            <a:off x="1053703" y="1583028"/>
            <a:ext cx="98109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g9914e97976_0_181"/>
          <p:cNvSpPr txBox="1">
            <a:spLocks noGrp="1"/>
          </p:cNvSpPr>
          <p:nvPr>
            <p:ph type="body" idx="1"/>
          </p:nvPr>
        </p:nvSpPr>
        <p:spPr>
          <a:xfrm>
            <a:off x="1190625" y="3931536"/>
            <a:ext cx="98109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683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  <a:defRPr/>
            </a:lvl6pPr>
            <a:lvl7pPr marL="3200400" lvl="6" indent="-3683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  <a:defRPr/>
            </a:lvl7pPr>
            <a:lvl8pPr marL="3657600" lvl="7" indent="-3683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  <a:defRPr/>
            </a:lvl8pPr>
            <a:lvl9pPr marL="4114800" lvl="8" indent="-3683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g9914e97976_0_181"/>
          <p:cNvSpPr txBox="1">
            <a:spLocks noGrp="1"/>
          </p:cNvSpPr>
          <p:nvPr>
            <p:ph type="sldNum" idx="12"/>
          </p:nvPr>
        </p:nvSpPr>
        <p:spPr>
          <a:xfrm>
            <a:off x="11086778" y="6474023"/>
            <a:ext cx="371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22" name="Google Shape;22;g9914e97976_0_18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8924" y="6179344"/>
            <a:ext cx="710680" cy="572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Google Shape;23;g9914e97976_0_181"/>
          <p:cNvGrpSpPr/>
          <p:nvPr/>
        </p:nvGrpSpPr>
        <p:grpSpPr>
          <a:xfrm>
            <a:off x="8829582" y="253513"/>
            <a:ext cx="2793481" cy="183510"/>
            <a:chOff x="0" y="0"/>
            <a:chExt cx="2979713" cy="261001"/>
          </a:xfrm>
        </p:grpSpPr>
        <p:sp>
          <p:nvSpPr>
            <p:cNvPr id="24" name="Google Shape;24;g9914e97976_0_181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CEC47"/>
                </a:gs>
              </a:gsLst>
              <a:lin ang="3023155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39275" tIns="39275" rIns="39275" bIns="39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g9914e97976_0_181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39275" tIns="39275" rIns="39275" bIns="39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26" name="Google Shape;26;g9914e97976_0_181"/>
          <p:cNvCxnSpPr/>
          <p:nvPr/>
        </p:nvCxnSpPr>
        <p:spPr>
          <a:xfrm>
            <a:off x="2028337" y="751637"/>
            <a:ext cx="9678000" cy="0"/>
          </a:xfrm>
          <a:prstGeom prst="straightConnector1">
            <a:avLst/>
          </a:prstGeom>
          <a:noFill/>
          <a:ln w="9525" cap="flat" cmpd="sng">
            <a:solidFill>
              <a:srgbClr val="D6D5D5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7" name="Google Shape;27;g9914e97976_0_18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5129" y="179925"/>
            <a:ext cx="319346" cy="2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g9914e97976_0_181"/>
          <p:cNvSpPr/>
          <p:nvPr/>
        </p:nvSpPr>
        <p:spPr>
          <a:xfrm>
            <a:off x="779799" y="733778"/>
            <a:ext cx="1190400" cy="35700"/>
          </a:xfrm>
          <a:prstGeom prst="roundRect">
            <a:avLst>
              <a:gd name="adj" fmla="val 50000"/>
            </a:avLst>
          </a:prstGeom>
          <a:solidFill>
            <a:srgbClr val="76BFA9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" name="Google Shape;29;g9914e97976_0_181"/>
          <p:cNvSpPr/>
          <p:nvPr/>
        </p:nvSpPr>
        <p:spPr>
          <a:xfrm>
            <a:off x="632651" y="733778"/>
            <a:ext cx="119100" cy="35700"/>
          </a:xfrm>
          <a:prstGeom prst="roundRect">
            <a:avLst>
              <a:gd name="adj" fmla="val 50000"/>
            </a:avLst>
          </a:prstGeom>
          <a:solidFill>
            <a:srgbClr val="F7F270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0;g9914e97976_0_181"/>
          <p:cNvSpPr/>
          <p:nvPr/>
        </p:nvSpPr>
        <p:spPr>
          <a:xfrm>
            <a:off x="485503" y="733778"/>
            <a:ext cx="119100" cy="35700"/>
          </a:xfrm>
          <a:prstGeom prst="roundRect">
            <a:avLst>
              <a:gd name="adj" fmla="val 50000"/>
            </a:avLst>
          </a:prstGeom>
          <a:solidFill>
            <a:srgbClr val="E89E4D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g9914e97976_0_181"/>
          <p:cNvSpPr txBox="1"/>
          <p:nvPr/>
        </p:nvSpPr>
        <p:spPr>
          <a:xfrm>
            <a:off x="485503" y="6538030"/>
            <a:ext cx="6347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ontserrat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8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solidFill>
          <a:srgbClr val="FFFFFF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914e97976_2_2354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2" name="Google Shape;372;g9914e97976_2_2354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373" name="Google Shape;373;g9914e97976_2_2354"/>
          <p:cNvSpPr>
            <a:spLocks noGrp="1"/>
          </p:cNvSpPr>
          <p:nvPr>
            <p:ph type="pic" idx="2"/>
          </p:nvPr>
        </p:nvSpPr>
        <p:spPr>
          <a:xfrm>
            <a:off x="2431197" y="3112475"/>
            <a:ext cx="5642400" cy="4102800"/>
          </a:xfrm>
          <a:prstGeom prst="rect">
            <a:avLst/>
          </a:prstGeom>
          <a:noFill/>
          <a:ln>
            <a:noFill/>
          </a:ln>
          <a:effectLst>
            <a:outerShdw blurRad="1270000" rotWithShape="0">
              <a:srgbClr val="80808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374" name="Google Shape;374;g9914e97976_2_235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g9914e97976_2_235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376" name="Google Shape;376;g9914e97976_2_235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g9914e97976_2_235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g9914e97976_2_2354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g9914e97976_2_2354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9914e97976_2_2354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>
          <p15:clr>
            <a:srgbClr val="FA7B17"/>
          </p15:clr>
        </p15:guide>
        <p15:guide id="2" pos="7680">
          <p15:clr>
            <a:srgbClr val="FA7B17"/>
          </p15:clr>
        </p15:guide>
        <p15:guide id="3" orient="horz">
          <p15:clr>
            <a:srgbClr val="FA7B17"/>
          </p15:clr>
        </p15:guide>
        <p15:guide id="4" orient="horz" pos="2088">
          <p15:clr>
            <a:srgbClr val="FA7B17"/>
          </p15:clr>
        </p15:guide>
        <p15:guide id="5" pos="3672">
          <p15:clr>
            <a:srgbClr val="FA7B17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9914e97976_2_2365"/>
          <p:cNvSpPr/>
          <p:nvPr/>
        </p:nvSpPr>
        <p:spPr>
          <a:xfrm>
            <a:off x="3727901" y="-2563025"/>
            <a:ext cx="11984100" cy="11984100"/>
          </a:xfrm>
          <a:prstGeom prst="ellipse">
            <a:avLst/>
          </a:prstGeom>
          <a:solidFill>
            <a:srgbClr val="FFFFFF">
              <a:alpha val="392"/>
            </a:srgbClr>
          </a:solidFill>
          <a:ln>
            <a:noFill/>
          </a:ln>
          <a:effectLst>
            <a:outerShdw blurRad="1270000" rotWithShape="0">
              <a:srgbClr val="000000">
                <a:alpha val="74509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g9914e97976_2_2365"/>
          <p:cNvSpPr/>
          <p:nvPr/>
        </p:nvSpPr>
        <p:spPr>
          <a:xfrm>
            <a:off x="5865557" y="-425369"/>
            <a:ext cx="7708800" cy="7708800"/>
          </a:xfrm>
          <a:prstGeom prst="ellipse">
            <a:avLst/>
          </a:prstGeom>
          <a:solidFill>
            <a:srgbClr val="FFFFFF">
              <a:alpha val="392"/>
            </a:srgbClr>
          </a:solidFill>
          <a:ln>
            <a:noFill/>
          </a:ln>
          <a:effectLst>
            <a:outerShdw blurRad="1270000" rotWithShape="0">
              <a:srgbClr val="000000">
                <a:alpha val="74509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g9914e97976_2_2365"/>
          <p:cNvSpPr/>
          <p:nvPr/>
        </p:nvSpPr>
        <p:spPr>
          <a:xfrm>
            <a:off x="7720665" y="1429738"/>
            <a:ext cx="3998400" cy="3998400"/>
          </a:xfrm>
          <a:prstGeom prst="ellipse">
            <a:avLst/>
          </a:prstGeom>
          <a:solidFill>
            <a:srgbClr val="FFFFFF">
              <a:alpha val="1568"/>
            </a:srgbClr>
          </a:solidFill>
          <a:ln>
            <a:noFill/>
          </a:ln>
          <a:effectLst>
            <a:outerShdw blurRad="1270000" rotWithShape="0">
              <a:srgbClr val="000000">
                <a:alpha val="74509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5" name="Google Shape;385;g9914e97976_2_2365"/>
          <p:cNvGrpSpPr/>
          <p:nvPr/>
        </p:nvGrpSpPr>
        <p:grpSpPr>
          <a:xfrm>
            <a:off x="8542567" y="1153868"/>
            <a:ext cx="2413120" cy="4817100"/>
            <a:chOff x="0" y="0"/>
            <a:chExt cx="2413120" cy="4817100"/>
          </a:xfrm>
        </p:grpSpPr>
        <p:grpSp>
          <p:nvGrpSpPr>
            <p:cNvPr id="386" name="Google Shape;386;g9914e97976_2_2365"/>
            <p:cNvGrpSpPr/>
            <p:nvPr/>
          </p:nvGrpSpPr>
          <p:grpSpPr>
            <a:xfrm>
              <a:off x="0" y="0"/>
              <a:ext cx="2413120" cy="4817100"/>
              <a:chOff x="0" y="0"/>
              <a:chExt cx="2413120" cy="4817100"/>
            </a:xfrm>
          </p:grpSpPr>
          <p:sp>
            <p:nvSpPr>
              <p:cNvPr id="387" name="Google Shape;387;g9914e97976_2_2365"/>
              <p:cNvSpPr/>
              <p:nvPr/>
            </p:nvSpPr>
            <p:spPr>
              <a:xfrm>
                <a:off x="2241220" y="871839"/>
                <a:ext cx="171900" cy="4650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8" name="Google Shape;388;g9914e97976_2_2365"/>
              <p:cNvSpPr/>
              <p:nvPr/>
            </p:nvSpPr>
            <p:spPr>
              <a:xfrm>
                <a:off x="0" y="789937"/>
                <a:ext cx="171900" cy="2634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9" name="Google Shape;389;g9914e97976_2_2365"/>
              <p:cNvSpPr/>
              <p:nvPr/>
            </p:nvSpPr>
            <p:spPr>
              <a:xfrm>
                <a:off x="0" y="1322631"/>
                <a:ext cx="171900" cy="2634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0" name="Google Shape;390;g9914e97976_2_2365"/>
              <p:cNvSpPr/>
              <p:nvPr/>
            </p:nvSpPr>
            <p:spPr>
              <a:xfrm>
                <a:off x="0" y="1810366"/>
                <a:ext cx="171900" cy="2634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9411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1" name="Google Shape;391;g9914e97976_2_2365"/>
              <p:cNvSpPr/>
              <p:nvPr/>
            </p:nvSpPr>
            <p:spPr>
              <a:xfrm>
                <a:off x="30465" y="0"/>
                <a:ext cx="2350500" cy="4817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2" name="Google Shape;392;g9914e97976_2_2365"/>
              <p:cNvSpPr/>
              <p:nvPr/>
            </p:nvSpPr>
            <p:spPr>
              <a:xfrm>
                <a:off x="1010211" y="4344672"/>
                <a:ext cx="390900" cy="387900"/>
              </a:xfrm>
              <a:prstGeom prst="ellipse">
                <a:avLst/>
              </a:prstGeom>
              <a:noFill/>
              <a:ln w="15875" cap="flat" cmpd="sng">
                <a:solidFill>
                  <a:srgbClr val="33333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3" name="Google Shape;393;g9914e97976_2_2365"/>
              <p:cNvSpPr/>
              <p:nvPr/>
            </p:nvSpPr>
            <p:spPr>
              <a:xfrm>
                <a:off x="906319" y="300116"/>
                <a:ext cx="598800" cy="435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4" name="Google Shape;394;g9914e97976_2_2365"/>
              <p:cNvSpPr/>
              <p:nvPr/>
            </p:nvSpPr>
            <p:spPr>
              <a:xfrm flipH="1">
                <a:off x="703889" y="294215"/>
                <a:ext cx="56700" cy="555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5" name="Google Shape;395;g9914e97976_2_2365"/>
              <p:cNvSpPr/>
              <p:nvPr/>
            </p:nvSpPr>
            <p:spPr>
              <a:xfrm flipH="1">
                <a:off x="1177406" y="122361"/>
                <a:ext cx="56700" cy="555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96" name="Google Shape;396;g9914e97976_2_2365"/>
            <p:cNvSpPr/>
            <p:nvPr/>
          </p:nvSpPr>
          <p:spPr>
            <a:xfrm>
              <a:off x="209916" y="477871"/>
              <a:ext cx="1993200" cy="366270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g9914e97976_2_2365"/>
          <p:cNvSpPr>
            <a:spLocks noGrp="1"/>
          </p:cNvSpPr>
          <p:nvPr>
            <p:ph type="pic" idx="2"/>
          </p:nvPr>
        </p:nvSpPr>
        <p:spPr>
          <a:xfrm>
            <a:off x="8732242" y="1631950"/>
            <a:ext cx="2001000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8" name="Google Shape;398;g9914e97976_2_2365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99" name="Google Shape;399;g9914e97976_2_2365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4705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400" name="Google Shape;400;g9914e97976_2_2365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g9914e97976_2_2365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402" name="Google Shape;402;g9914e97976_2_2365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g9914e97976_2_2365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g9914e97976_2_2365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5" name="Google Shape;405;g9914e97976_2_2365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g9914e97976_2_2365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bg>
      <p:bgPr>
        <a:solidFill>
          <a:srgbClr val="FFFFFF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9914e97976_2_2391"/>
          <p:cNvSpPr txBox="1"/>
          <p:nvPr/>
        </p:nvSpPr>
        <p:spPr>
          <a:xfrm rot="-5400000">
            <a:off x="-1095450" y="3307044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9914e97976_2_2391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10" name="Google Shape;410;g9914e97976_2_2391"/>
          <p:cNvGrpSpPr/>
          <p:nvPr/>
        </p:nvGrpSpPr>
        <p:grpSpPr>
          <a:xfrm>
            <a:off x="9689073" y="401682"/>
            <a:ext cx="1330957" cy="261002"/>
            <a:chOff x="-2" y="-2"/>
            <a:chExt cx="1330957" cy="261002"/>
          </a:xfrm>
        </p:grpSpPr>
        <p:grpSp>
          <p:nvGrpSpPr>
            <p:cNvPr id="411" name="Google Shape;411;g9914e97976_2_2391"/>
            <p:cNvGrpSpPr/>
            <p:nvPr/>
          </p:nvGrpSpPr>
          <p:grpSpPr>
            <a:xfrm>
              <a:off x="-2" y="-2"/>
              <a:ext cx="1330957" cy="261002"/>
              <a:chOff x="-1" y="-1"/>
              <a:chExt cx="1330957" cy="261002"/>
            </a:xfrm>
          </p:grpSpPr>
          <p:sp>
            <p:nvSpPr>
              <p:cNvPr id="412" name="Google Shape;412;g9914e97976_2_2391"/>
              <p:cNvSpPr/>
              <p:nvPr/>
            </p:nvSpPr>
            <p:spPr>
              <a:xfrm>
                <a:off x="315756" y="1"/>
                <a:ext cx="1015200" cy="261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  <a:effectLst>
                <a:outerShdw blurRad="1270000" rotWithShape="0">
                  <a:srgbClr val="BFBFBF">
                    <a:alpha val="40000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13" name="Google Shape;413;g9914e97976_2_2391"/>
              <p:cNvSpPr/>
              <p:nvPr/>
            </p:nvSpPr>
            <p:spPr>
              <a:xfrm>
                <a:off x="-1" y="-1"/>
                <a:ext cx="261000" cy="2610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4" name="Google Shape;414;g9914e97976_2_2391"/>
            <p:cNvGrpSpPr/>
            <p:nvPr/>
          </p:nvGrpSpPr>
          <p:grpSpPr>
            <a:xfrm>
              <a:off x="473140" y="64797"/>
              <a:ext cx="714651" cy="131112"/>
              <a:chOff x="0" y="0"/>
              <a:chExt cx="714651" cy="131112"/>
            </a:xfrm>
          </p:grpSpPr>
          <p:sp>
            <p:nvSpPr>
              <p:cNvPr id="415" name="Google Shape;415;g9914e97976_2_2391"/>
              <p:cNvSpPr/>
              <p:nvPr/>
            </p:nvSpPr>
            <p:spPr>
              <a:xfrm>
                <a:off x="245423" y="9703"/>
                <a:ext cx="139050" cy="1116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416" name="Google Shape;416;g9914e97976_2_2391"/>
              <p:cNvGrpSpPr/>
              <p:nvPr/>
            </p:nvGrpSpPr>
            <p:grpSpPr>
              <a:xfrm>
                <a:off x="559425" y="6427"/>
                <a:ext cx="155226" cy="118530"/>
                <a:chOff x="0" y="-1"/>
                <a:chExt cx="155226" cy="118530"/>
              </a:xfrm>
            </p:grpSpPr>
            <p:sp>
              <p:nvSpPr>
                <p:cNvPr id="417" name="Google Shape;417;g9914e97976_2_2391"/>
                <p:cNvSpPr/>
                <p:nvPr/>
              </p:nvSpPr>
              <p:spPr>
                <a:xfrm>
                  <a:off x="0" y="-1"/>
                  <a:ext cx="119124" cy="11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9600"/>
                      </a:moveTo>
                      <a:lnTo>
                        <a:pt x="11522" y="9600"/>
                      </a:lnTo>
                      <a:lnTo>
                        <a:pt x="11522" y="12965"/>
                      </a:lnTo>
                      <a:lnTo>
                        <a:pt x="17669" y="12965"/>
                      </a:lnTo>
                      <a:cubicBezTo>
                        <a:pt x="16752" y="15883"/>
                        <a:pt x="14025" y="18004"/>
                        <a:pt x="10804" y="18004"/>
                      </a:cubicBezTo>
                      <a:cubicBezTo>
                        <a:pt x="6825" y="18004"/>
                        <a:pt x="3604" y="14783"/>
                        <a:pt x="3604" y="10804"/>
                      </a:cubicBezTo>
                      <a:cubicBezTo>
                        <a:pt x="3604" y="6825"/>
                        <a:pt x="6825" y="3604"/>
                        <a:pt x="10804" y="3604"/>
                      </a:cubicBezTo>
                      <a:cubicBezTo>
                        <a:pt x="12805" y="3604"/>
                        <a:pt x="14615" y="4417"/>
                        <a:pt x="15923" y="5741"/>
                      </a:cubicBezTo>
                      <a:lnTo>
                        <a:pt x="18363" y="3086"/>
                      </a:lnTo>
                      <a:cubicBezTo>
                        <a:pt x="16409" y="1180"/>
                        <a:pt x="13746" y="0"/>
                        <a:pt x="10804" y="0"/>
                      </a:cubicBezTo>
                      <a:cubicBezTo>
                        <a:pt x="4840" y="0"/>
                        <a:pt x="0" y="4840"/>
                        <a:pt x="0" y="10804"/>
                      </a:cubicBezTo>
                      <a:cubicBezTo>
                        <a:pt x="0" y="16768"/>
                        <a:pt x="4840" y="21600"/>
                        <a:pt x="10804" y="21600"/>
                      </a:cubicBezTo>
                      <a:cubicBezTo>
                        <a:pt x="16027" y="21600"/>
                        <a:pt x="20603" y="17892"/>
                        <a:pt x="21600" y="12965"/>
                      </a:cubicBezTo>
                      <a:lnTo>
                        <a:pt x="21600" y="9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18" name="Google Shape;418;g9914e97976_2_2391"/>
                <p:cNvSpPr/>
                <p:nvPr/>
              </p:nvSpPr>
              <p:spPr>
                <a:xfrm>
                  <a:off x="122772" y="41308"/>
                  <a:ext cx="32454" cy="3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7541"/>
                      </a:moveTo>
                      <a:lnTo>
                        <a:pt x="14030" y="7541"/>
                      </a:lnTo>
                      <a:lnTo>
                        <a:pt x="14030" y="0"/>
                      </a:lnTo>
                      <a:lnTo>
                        <a:pt x="7541" y="0"/>
                      </a:lnTo>
                      <a:lnTo>
                        <a:pt x="7541" y="7541"/>
                      </a:lnTo>
                      <a:lnTo>
                        <a:pt x="0" y="7541"/>
                      </a:lnTo>
                      <a:lnTo>
                        <a:pt x="0" y="14030"/>
                      </a:lnTo>
                      <a:lnTo>
                        <a:pt x="7541" y="14030"/>
                      </a:lnTo>
                      <a:lnTo>
                        <a:pt x="7541" y="21600"/>
                      </a:lnTo>
                      <a:lnTo>
                        <a:pt x="14030" y="21600"/>
                      </a:lnTo>
                      <a:lnTo>
                        <a:pt x="14030" y="14030"/>
                      </a:lnTo>
                      <a:lnTo>
                        <a:pt x="21600" y="14030"/>
                      </a:lnTo>
                      <a:lnTo>
                        <a:pt x="21600" y="75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419" name="Google Shape;419;g9914e97976_2_2391"/>
              <p:cNvSpPr/>
              <p:nvPr/>
            </p:nvSpPr>
            <p:spPr>
              <a:xfrm>
                <a:off x="0" y="0"/>
                <a:ext cx="70470" cy="1311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20" name="Google Shape;420;g9914e97976_2_2391"/>
          <p:cNvGrpSpPr/>
          <p:nvPr/>
        </p:nvGrpSpPr>
        <p:grpSpPr>
          <a:xfrm>
            <a:off x="1165944" y="354424"/>
            <a:ext cx="1250606" cy="273232"/>
            <a:chOff x="-9" y="4"/>
            <a:chExt cx="1250606" cy="273232"/>
          </a:xfrm>
        </p:grpSpPr>
        <p:sp>
          <p:nvSpPr>
            <p:cNvPr id="421" name="Google Shape;421;g9914e97976_2_2391"/>
            <p:cNvSpPr/>
            <p:nvPr/>
          </p:nvSpPr>
          <p:spPr>
            <a:xfrm>
              <a:off x="708559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" name="Google Shape;422;g9914e97976_2_2391"/>
            <p:cNvSpPr/>
            <p:nvPr/>
          </p:nvSpPr>
          <p:spPr>
            <a:xfrm>
              <a:off x="770725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g9914e97976_2_2391"/>
            <p:cNvSpPr/>
            <p:nvPr/>
          </p:nvSpPr>
          <p:spPr>
            <a:xfrm>
              <a:off x="1146215" y="90749"/>
              <a:ext cx="104382" cy="180021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" name="Google Shape;424;g9914e97976_2_2391"/>
            <p:cNvSpPr/>
            <p:nvPr/>
          </p:nvSpPr>
          <p:spPr>
            <a:xfrm>
              <a:off x="95024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425;g9914e97976_2_2391"/>
            <p:cNvSpPr/>
            <p:nvPr/>
          </p:nvSpPr>
          <p:spPr>
            <a:xfrm>
              <a:off x="539748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426;g9914e97976_2_2391"/>
            <p:cNvSpPr/>
            <p:nvPr/>
          </p:nvSpPr>
          <p:spPr>
            <a:xfrm>
              <a:off x="826666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g9914e97976_2_2391"/>
            <p:cNvSpPr/>
            <p:nvPr/>
          </p:nvSpPr>
          <p:spPr>
            <a:xfrm>
              <a:off x="399113" y="126013"/>
              <a:ext cx="127494" cy="147223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g9914e97976_2_2391"/>
            <p:cNvSpPr/>
            <p:nvPr/>
          </p:nvSpPr>
          <p:spPr>
            <a:xfrm>
              <a:off x="994631" y="127709"/>
              <a:ext cx="137646" cy="141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g9914e97976_2_2391"/>
            <p:cNvSpPr/>
            <p:nvPr/>
          </p:nvSpPr>
          <p:spPr>
            <a:xfrm>
              <a:off x="248879" y="129966"/>
              <a:ext cx="142776" cy="1390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g9914e97976_2_2391"/>
            <p:cNvSpPr/>
            <p:nvPr/>
          </p:nvSpPr>
          <p:spPr>
            <a:xfrm rot="5947889">
              <a:off x="6053" y="6066"/>
              <a:ext cx="83024" cy="830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31" name="Google Shape;431;g9914e97976_2_2391"/>
            <p:cNvGrpSpPr/>
            <p:nvPr/>
          </p:nvGrpSpPr>
          <p:grpSpPr>
            <a:xfrm>
              <a:off x="70078" y="85308"/>
              <a:ext cx="71463" cy="75979"/>
              <a:chOff x="16" y="1"/>
              <a:chExt cx="71463" cy="75979"/>
            </a:xfrm>
          </p:grpSpPr>
          <p:sp>
            <p:nvSpPr>
              <p:cNvPr id="432" name="Google Shape;432;g9914e97976_2_2391"/>
              <p:cNvSpPr/>
              <p:nvPr/>
            </p:nvSpPr>
            <p:spPr>
              <a:xfrm rot="-2567731">
                <a:off x="25083" y="41228"/>
                <a:ext cx="44670" cy="225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3" name="Google Shape;433;g9914e97976_2_2391"/>
              <p:cNvSpPr/>
              <p:nvPr/>
            </p:nvSpPr>
            <p:spPr>
              <a:xfrm rot="5933302">
                <a:off x="3552" y="3537"/>
                <a:ext cx="49628" cy="496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434" name="Google Shape;434;g9914e97976_2_2391"/>
          <p:cNvGrpSpPr/>
          <p:nvPr/>
        </p:nvGrpSpPr>
        <p:grpSpPr>
          <a:xfrm>
            <a:off x="1178694" y="6169859"/>
            <a:ext cx="1904788" cy="243900"/>
            <a:chOff x="0" y="0"/>
            <a:chExt cx="1904788" cy="243900"/>
          </a:xfrm>
        </p:grpSpPr>
        <p:sp>
          <p:nvSpPr>
            <p:cNvPr id="435" name="Google Shape;435;g9914e97976_2_2391"/>
            <p:cNvSpPr/>
            <p:nvPr/>
          </p:nvSpPr>
          <p:spPr>
            <a:xfrm>
              <a:off x="0" y="59389"/>
              <a:ext cx="137430" cy="1351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800"/>
                <a:buFont typeface="Advent Pro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g9914e97976_2_2391"/>
            <p:cNvSpPr txBox="1"/>
            <p:nvPr/>
          </p:nvSpPr>
          <p:spPr>
            <a:xfrm>
              <a:off x="174988" y="0"/>
              <a:ext cx="17298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2017.ALL RIGHTS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37" name="Google Shape;437;g9914e97976_2_2391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38" name="Google Shape;438;g9914e97976_2_2391"/>
          <p:cNvSpPr>
            <a:spLocks noGrp="1"/>
          </p:cNvSpPr>
          <p:nvPr>
            <p:ph type="pic" idx="2"/>
          </p:nvPr>
        </p:nvSpPr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9" name="Google Shape;439;g9914e97976_2_2391"/>
          <p:cNvSpPr>
            <a:spLocks noGrp="1"/>
          </p:cNvSpPr>
          <p:nvPr>
            <p:ph type="pic" idx="3"/>
          </p:nvPr>
        </p:nvSpPr>
        <p:spPr>
          <a:xfrm>
            <a:off x="7581900" y="1143000"/>
            <a:ext cx="65715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0" name="Google Shape;440;g9914e97976_2_2391"/>
          <p:cNvSpPr>
            <a:spLocks noGrp="1"/>
          </p:cNvSpPr>
          <p:nvPr>
            <p:ph type="pic" idx="4"/>
          </p:nvPr>
        </p:nvSpPr>
        <p:spPr>
          <a:xfrm>
            <a:off x="6331785" y="2767725"/>
            <a:ext cx="1624800" cy="28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41" name="Google Shape;441;g9914e97976_2_2391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g9914e97976_2_2391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443" name="Google Shape;443;g9914e97976_2_2391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g9914e97976_2_2391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g9914e97976_2_2391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g9914e97976_2_2391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g9914e97976_2_2391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solidFill>
          <a:srgbClr val="FFFFFF"/>
        </a:solidFill>
        <a:effectLst/>
      </p:bgPr>
    </p:bg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9914e97976_2_2432"/>
          <p:cNvSpPr>
            <a:spLocks noGrp="1"/>
          </p:cNvSpPr>
          <p:nvPr>
            <p:ph type="pic" idx="2"/>
          </p:nvPr>
        </p:nvSpPr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0" name="Google Shape;450;g9914e97976_2_2432"/>
          <p:cNvSpPr>
            <a:spLocks noGrp="1"/>
          </p:cNvSpPr>
          <p:nvPr>
            <p:ph type="pic" idx="3"/>
          </p:nvPr>
        </p:nvSpPr>
        <p:spPr>
          <a:xfrm>
            <a:off x="5095471" y="1498600"/>
            <a:ext cx="2001000" cy="3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1" name="Google Shape;451;g9914e97976_2_2432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bg>
      <p:bgPr>
        <a:solidFill>
          <a:srgbClr val="FFFFFF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914e97976_2_2450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4" name="Google Shape;454;g9914e97976_2_2450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55" name="Google Shape;455;g9914e97976_2_2450"/>
          <p:cNvSpPr>
            <a:spLocks noGrp="1"/>
          </p:cNvSpPr>
          <p:nvPr>
            <p:ph type="pic" idx="2"/>
          </p:nvPr>
        </p:nvSpPr>
        <p:spPr>
          <a:xfrm>
            <a:off x="8156555" y="1161143"/>
            <a:ext cx="2816100" cy="4535700"/>
          </a:xfrm>
          <a:prstGeom prst="rect">
            <a:avLst/>
          </a:prstGeom>
          <a:noFill/>
          <a:ln>
            <a:noFill/>
          </a:ln>
          <a:effectLst>
            <a:outerShdw blurRad="1270000" dist="635000" dir="10800000" rotWithShape="0">
              <a:srgbClr val="80808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56" name="Google Shape;456;g9914e97976_2_2450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7" name="Google Shape;457;g9914e97976_2_2450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458" name="Google Shape;458;g9914e97976_2_2450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g9914e97976_2_2450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g9914e97976_2_2450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1" name="Google Shape;461;g9914e97976_2_2450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g9914e97976_2_2450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bg>
      <p:bgPr>
        <a:solidFill>
          <a:srgbClr val="FFFFFF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9914e97976_2_2461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65" name="Google Shape;465;g9914e97976_2_2461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466" name="Google Shape;466;g9914e97976_2_2461"/>
          <p:cNvSpPr>
            <a:spLocks noGrp="1"/>
          </p:cNvSpPr>
          <p:nvPr>
            <p:ph type="pic" idx="2"/>
          </p:nvPr>
        </p:nvSpPr>
        <p:spPr>
          <a:xfrm>
            <a:off x="1248229" y="1155456"/>
            <a:ext cx="24249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7" name="Google Shape;467;g9914e97976_2_2461"/>
          <p:cNvSpPr>
            <a:spLocks noGrp="1"/>
          </p:cNvSpPr>
          <p:nvPr>
            <p:ph type="pic" idx="3"/>
          </p:nvPr>
        </p:nvSpPr>
        <p:spPr>
          <a:xfrm>
            <a:off x="3673021" y="1155456"/>
            <a:ext cx="24249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8" name="Google Shape;468;g9914e97976_2_2461"/>
          <p:cNvSpPr>
            <a:spLocks noGrp="1"/>
          </p:cNvSpPr>
          <p:nvPr>
            <p:ph type="pic" idx="4"/>
          </p:nvPr>
        </p:nvSpPr>
        <p:spPr>
          <a:xfrm>
            <a:off x="6097813" y="1155456"/>
            <a:ext cx="24249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9" name="Google Shape;469;g9914e97976_2_2461"/>
          <p:cNvSpPr>
            <a:spLocks noGrp="1"/>
          </p:cNvSpPr>
          <p:nvPr>
            <p:ph type="pic" idx="5"/>
          </p:nvPr>
        </p:nvSpPr>
        <p:spPr>
          <a:xfrm>
            <a:off x="8522603" y="1155456"/>
            <a:ext cx="2424900" cy="23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470" name="Google Shape;470;g9914e97976_2_2461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" name="Google Shape;471;g9914e97976_2_2461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472" name="Google Shape;472;g9914e97976_2_2461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g9914e97976_2_2461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g9914e97976_2_2461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g9914e97976_2_2461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g9914e97976_2_2461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9914e97976_2_2475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79" name="Google Shape;479;g9914e97976_2_2475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4705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480" name="Google Shape;480;g9914e97976_2_2475"/>
          <p:cNvGrpSpPr/>
          <p:nvPr/>
        </p:nvGrpSpPr>
        <p:grpSpPr>
          <a:xfrm>
            <a:off x="103974" y="861559"/>
            <a:ext cx="11984100" cy="11984100"/>
            <a:chOff x="-1" y="-1"/>
            <a:chExt cx="11984100" cy="11984100"/>
          </a:xfrm>
        </p:grpSpPr>
        <p:sp>
          <p:nvSpPr>
            <p:cNvPr id="481" name="Google Shape;481;g9914e97976_2_2475"/>
            <p:cNvSpPr/>
            <p:nvPr/>
          </p:nvSpPr>
          <p:spPr>
            <a:xfrm>
              <a:off x="-1" y="-1"/>
              <a:ext cx="11984100" cy="11984100"/>
            </a:xfrm>
            <a:prstGeom prst="ellipse">
              <a:avLst/>
            </a:prstGeom>
            <a:solidFill>
              <a:srgbClr val="FFFFFF">
                <a:alpha val="392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450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g9914e97976_2_2475"/>
            <p:cNvSpPr/>
            <p:nvPr/>
          </p:nvSpPr>
          <p:spPr>
            <a:xfrm>
              <a:off x="2137655" y="2137655"/>
              <a:ext cx="7708800" cy="7708800"/>
            </a:xfrm>
            <a:prstGeom prst="ellipse">
              <a:avLst/>
            </a:prstGeom>
            <a:solidFill>
              <a:srgbClr val="FFFFFF">
                <a:alpha val="392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450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g9914e97976_2_2475"/>
            <p:cNvSpPr/>
            <p:nvPr/>
          </p:nvSpPr>
          <p:spPr>
            <a:xfrm>
              <a:off x="3992762" y="3992762"/>
              <a:ext cx="3998400" cy="3998400"/>
            </a:xfrm>
            <a:prstGeom prst="ellipse">
              <a:avLst/>
            </a:prstGeom>
            <a:solidFill>
              <a:srgbClr val="FFFFFF">
                <a:alpha val="1568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450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84" name="Google Shape;484;g9914e97976_2_2475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g9914e97976_2_2475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486" name="Google Shape;486;g9914e97976_2_2475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g9914e97976_2_2475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g9914e97976_2_2475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" name="Google Shape;489;g9914e97976_2_2475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g9914e97976_2_2475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itle Slide">
  <p:cSld name="35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9914e97976_2_2489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93" name="Google Shape;493;g9914e97976_2_2489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4705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494" name="Google Shape;494;g9914e97976_2_2489"/>
          <p:cNvGrpSpPr/>
          <p:nvPr/>
        </p:nvGrpSpPr>
        <p:grpSpPr>
          <a:xfrm>
            <a:off x="2903090" y="-3095593"/>
            <a:ext cx="11984100" cy="11984100"/>
            <a:chOff x="-1" y="-1"/>
            <a:chExt cx="11984100" cy="11984100"/>
          </a:xfrm>
        </p:grpSpPr>
        <p:sp>
          <p:nvSpPr>
            <p:cNvPr id="495" name="Google Shape;495;g9914e97976_2_2489"/>
            <p:cNvSpPr/>
            <p:nvPr/>
          </p:nvSpPr>
          <p:spPr>
            <a:xfrm>
              <a:off x="-1" y="-1"/>
              <a:ext cx="11984100" cy="11984100"/>
            </a:xfrm>
            <a:prstGeom prst="ellipse">
              <a:avLst/>
            </a:prstGeom>
            <a:solidFill>
              <a:srgbClr val="FFFFFF">
                <a:alpha val="392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450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g9914e97976_2_2489"/>
            <p:cNvSpPr/>
            <p:nvPr/>
          </p:nvSpPr>
          <p:spPr>
            <a:xfrm>
              <a:off x="2137655" y="2137655"/>
              <a:ext cx="7708800" cy="7708800"/>
            </a:xfrm>
            <a:prstGeom prst="ellipse">
              <a:avLst/>
            </a:prstGeom>
            <a:solidFill>
              <a:srgbClr val="FFFFFF">
                <a:alpha val="392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450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g9914e97976_2_2489"/>
            <p:cNvSpPr/>
            <p:nvPr/>
          </p:nvSpPr>
          <p:spPr>
            <a:xfrm>
              <a:off x="3992762" y="3992762"/>
              <a:ext cx="3998400" cy="3998400"/>
            </a:xfrm>
            <a:prstGeom prst="ellipse">
              <a:avLst/>
            </a:prstGeom>
            <a:solidFill>
              <a:srgbClr val="FFFFFF">
                <a:alpha val="1568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450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98" name="Google Shape;498;g9914e97976_2_2489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9" name="Google Shape;499;g9914e97976_2_2489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500" name="Google Shape;500;g9914e97976_2_2489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g9914e97976_2_2489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g9914e97976_2_2489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g9914e97976_2_2489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g9914e97976_2_2489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Slide">
  <p:cSld name="33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g9914e97976_2_2503"/>
          <p:cNvGrpSpPr/>
          <p:nvPr/>
        </p:nvGrpSpPr>
        <p:grpSpPr>
          <a:xfrm>
            <a:off x="103974" y="-2563026"/>
            <a:ext cx="11984100" cy="11984100"/>
            <a:chOff x="-1" y="-1"/>
            <a:chExt cx="11984100" cy="11984100"/>
          </a:xfrm>
        </p:grpSpPr>
        <p:sp>
          <p:nvSpPr>
            <p:cNvPr id="507" name="Google Shape;507;g9914e97976_2_2503"/>
            <p:cNvSpPr/>
            <p:nvPr/>
          </p:nvSpPr>
          <p:spPr>
            <a:xfrm>
              <a:off x="-1" y="-1"/>
              <a:ext cx="11984100" cy="11984100"/>
            </a:xfrm>
            <a:prstGeom prst="ellipse">
              <a:avLst/>
            </a:prstGeom>
            <a:solidFill>
              <a:srgbClr val="FFFFFF">
                <a:alpha val="392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450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g9914e97976_2_2503"/>
            <p:cNvSpPr/>
            <p:nvPr/>
          </p:nvSpPr>
          <p:spPr>
            <a:xfrm>
              <a:off x="2137655" y="2137655"/>
              <a:ext cx="7708800" cy="7708800"/>
            </a:xfrm>
            <a:prstGeom prst="ellipse">
              <a:avLst/>
            </a:prstGeom>
            <a:solidFill>
              <a:srgbClr val="FFFFFF">
                <a:alpha val="392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450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g9914e97976_2_2503"/>
            <p:cNvSpPr/>
            <p:nvPr/>
          </p:nvSpPr>
          <p:spPr>
            <a:xfrm>
              <a:off x="3992762" y="3992762"/>
              <a:ext cx="3998400" cy="3998400"/>
            </a:xfrm>
            <a:prstGeom prst="ellipse">
              <a:avLst/>
            </a:prstGeom>
            <a:solidFill>
              <a:srgbClr val="FFFFFF">
                <a:alpha val="1568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450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0" name="Google Shape;510;g9914e97976_2_2503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11" name="Google Shape;511;g9914e97976_2_2503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4705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512" name="Google Shape;512;g9914e97976_2_2503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3" name="Google Shape;513;g9914e97976_2_2503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514" name="Google Shape;514;g9914e97976_2_2503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g9914e97976_2_2503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g9914e97976_2_2503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g9914e97976_2_2503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bg>
      <p:bgPr>
        <a:solidFill>
          <a:srgbClr val="FFFFFF"/>
        </a:solidFill>
        <a:effectLst/>
      </p:bgPr>
    </p:bg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9914e97976_2_2516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20" name="Google Shape;520;g9914e97976_2_2516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21" name="Google Shape;521;g9914e97976_2_2516"/>
          <p:cNvSpPr>
            <a:spLocks noGrp="1"/>
          </p:cNvSpPr>
          <p:nvPr>
            <p:ph type="pic" idx="2"/>
          </p:nvPr>
        </p:nvSpPr>
        <p:spPr>
          <a:xfrm>
            <a:off x="1221658" y="1135629"/>
            <a:ext cx="4874400" cy="2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2" name="Google Shape;522;g9914e97976_2_2516"/>
          <p:cNvSpPr>
            <a:spLocks noGrp="1"/>
          </p:cNvSpPr>
          <p:nvPr>
            <p:ph type="pic" idx="3"/>
          </p:nvPr>
        </p:nvSpPr>
        <p:spPr>
          <a:xfrm>
            <a:off x="6096000" y="1135629"/>
            <a:ext cx="4874400" cy="24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23" name="Google Shape;523;g9914e97976_2_2516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4" name="Google Shape;524;g9914e97976_2_2516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525" name="Google Shape;525;g9914e97976_2_2516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g9914e97976_2_2516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g9914e97976_2_2516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8" name="Google Shape;528;g9914e97976_2_2516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g9914e97976_2_2516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copy">
  <p:cSld name="Title &amp; Subtitle copy">
    <p:bg>
      <p:bgPr>
        <a:gradFill>
          <a:gsLst>
            <a:gs pos="0">
              <a:srgbClr val="76BFA9"/>
            </a:gs>
            <a:gs pos="100000">
              <a:srgbClr val="F7F270"/>
            </a:gs>
          </a:gsLst>
          <a:lin ang="3058563" scaled="0"/>
        </a:gra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9914e97976_0_195"/>
          <p:cNvSpPr txBox="1">
            <a:spLocks noGrp="1"/>
          </p:cNvSpPr>
          <p:nvPr>
            <p:ph type="sldNum" idx="12"/>
          </p:nvPr>
        </p:nvSpPr>
        <p:spPr>
          <a:xfrm>
            <a:off x="11086778" y="6474023"/>
            <a:ext cx="371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34" name="Google Shape;34;g9914e97976_0_195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8924" y="6179344"/>
            <a:ext cx="710680" cy="572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" name="Google Shape;35;g9914e97976_0_195"/>
          <p:cNvGrpSpPr/>
          <p:nvPr/>
        </p:nvGrpSpPr>
        <p:grpSpPr>
          <a:xfrm>
            <a:off x="8752191" y="249048"/>
            <a:ext cx="2854509" cy="187517"/>
            <a:chOff x="0" y="0"/>
            <a:chExt cx="3044810" cy="266701"/>
          </a:xfrm>
        </p:grpSpPr>
        <p:sp>
          <p:nvSpPr>
            <p:cNvPr id="36" name="Google Shape;36;g9914e97976_0_195"/>
            <p:cNvSpPr/>
            <p:nvPr/>
          </p:nvSpPr>
          <p:spPr>
            <a:xfrm>
              <a:off x="294410" y="1"/>
              <a:ext cx="2750400" cy="266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CEC47"/>
                </a:gs>
              </a:gsLst>
              <a:lin ang="3023155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39275" tIns="39275" rIns="39275" bIns="39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g9914e97976_0_195"/>
            <p:cNvSpPr/>
            <p:nvPr/>
          </p:nvSpPr>
          <p:spPr>
            <a:xfrm>
              <a:off x="0" y="0"/>
              <a:ext cx="266700" cy="2667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39275" tIns="39275" rIns="39275" bIns="39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38" name="Google Shape;38;g9914e97976_0_195"/>
          <p:cNvCxnSpPr/>
          <p:nvPr/>
        </p:nvCxnSpPr>
        <p:spPr>
          <a:xfrm>
            <a:off x="2028337" y="751637"/>
            <a:ext cx="9678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39" name="Google Shape;39;g9914e97976_0_19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1082" y="175461"/>
            <a:ext cx="332749" cy="267892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9914e97976_0_195"/>
          <p:cNvSpPr/>
          <p:nvPr/>
        </p:nvSpPr>
        <p:spPr>
          <a:xfrm>
            <a:off x="779799" y="733778"/>
            <a:ext cx="1190400" cy="35700"/>
          </a:xfrm>
          <a:prstGeom prst="roundRect">
            <a:avLst>
              <a:gd name="adj" fmla="val 50000"/>
            </a:avLst>
          </a:prstGeom>
          <a:solidFill>
            <a:srgbClr val="76BFA9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g9914e97976_0_195"/>
          <p:cNvSpPr/>
          <p:nvPr/>
        </p:nvSpPr>
        <p:spPr>
          <a:xfrm>
            <a:off x="632651" y="733778"/>
            <a:ext cx="119100" cy="35700"/>
          </a:xfrm>
          <a:prstGeom prst="roundRect">
            <a:avLst>
              <a:gd name="adj" fmla="val 50000"/>
            </a:avLst>
          </a:prstGeom>
          <a:solidFill>
            <a:srgbClr val="F7F270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" name="Google Shape;42;g9914e97976_0_195"/>
          <p:cNvSpPr/>
          <p:nvPr/>
        </p:nvSpPr>
        <p:spPr>
          <a:xfrm>
            <a:off x="485503" y="733778"/>
            <a:ext cx="119100" cy="35700"/>
          </a:xfrm>
          <a:prstGeom prst="roundRect">
            <a:avLst>
              <a:gd name="adj" fmla="val 50000"/>
            </a:avLst>
          </a:prstGeom>
          <a:solidFill>
            <a:srgbClr val="E89E4D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Google Shape;43;g9914e97976_0_195"/>
          <p:cNvSpPr txBox="1"/>
          <p:nvPr/>
        </p:nvSpPr>
        <p:spPr>
          <a:xfrm>
            <a:off x="485503" y="6538030"/>
            <a:ext cx="6347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ontserrat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8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Slide">
  <p:cSld name="34_Title Slide">
    <p:bg>
      <p:bgPr>
        <a:solidFill>
          <a:srgbClr val="FFFFFF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9914e97976_2_2528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2" name="Google Shape;532;g9914e97976_2_2528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33" name="Google Shape;533;g9914e97976_2_2528"/>
          <p:cNvSpPr>
            <a:spLocks noGrp="1"/>
          </p:cNvSpPr>
          <p:nvPr>
            <p:ph type="pic" idx="2"/>
          </p:nvPr>
        </p:nvSpPr>
        <p:spPr>
          <a:xfrm>
            <a:off x="1221658" y="1562100"/>
            <a:ext cx="9733800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534" name="Google Shape;534;g9914e97976_2_2528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5" name="Google Shape;535;g9914e97976_2_2528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536" name="Google Shape;536;g9914e97976_2_2528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g9914e97976_2_2528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g9914e97976_2_2528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9" name="Google Shape;539;g9914e97976_2_2528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g9914e97976_2_2528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bg>
      <p:bgPr>
        <a:solidFill>
          <a:srgbClr val="FFFFFF"/>
        </a:solidFill>
        <a:effectLst/>
      </p:bgPr>
    </p:bg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9914e97976_2_2539"/>
          <p:cNvSpPr txBox="1"/>
          <p:nvPr/>
        </p:nvSpPr>
        <p:spPr>
          <a:xfrm>
            <a:off x="7941385" y="6101703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g9914e97976_2_2539"/>
          <p:cNvSpPr txBox="1">
            <a:spLocks noGrp="1"/>
          </p:cNvSpPr>
          <p:nvPr>
            <p:ph type="sldNum" idx="12"/>
          </p:nvPr>
        </p:nvSpPr>
        <p:spPr>
          <a:xfrm flipH="1">
            <a:off x="11136388" y="5901649"/>
            <a:ext cx="6126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44" name="Google Shape;544;g9914e97976_2_2539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5" name="Google Shape;545;g9914e97976_2_2539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546" name="Google Shape;546;g9914e97976_2_2539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g9914e97976_2_2539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g9914e97976_2_2539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9" name="Google Shape;549;g9914e97976_2_2539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bg>
      <p:bgPr>
        <a:solidFill>
          <a:srgbClr val="FFFFFF"/>
        </a:solidFill>
        <a:effectLst/>
      </p:bgPr>
    </p:bg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9914e97976_2_2548"/>
          <p:cNvSpPr txBox="1"/>
          <p:nvPr/>
        </p:nvSpPr>
        <p:spPr>
          <a:xfrm rot="-5400000">
            <a:off x="-1095450" y="3307044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9914e97976_2_2548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53" name="Google Shape;553;g9914e97976_2_2548"/>
          <p:cNvGrpSpPr/>
          <p:nvPr/>
        </p:nvGrpSpPr>
        <p:grpSpPr>
          <a:xfrm>
            <a:off x="9689073" y="401682"/>
            <a:ext cx="1330957" cy="261002"/>
            <a:chOff x="-2" y="-2"/>
            <a:chExt cx="1330957" cy="261002"/>
          </a:xfrm>
        </p:grpSpPr>
        <p:grpSp>
          <p:nvGrpSpPr>
            <p:cNvPr id="554" name="Google Shape;554;g9914e97976_2_2548"/>
            <p:cNvGrpSpPr/>
            <p:nvPr/>
          </p:nvGrpSpPr>
          <p:grpSpPr>
            <a:xfrm>
              <a:off x="-2" y="-2"/>
              <a:ext cx="1330957" cy="261002"/>
              <a:chOff x="-1" y="-1"/>
              <a:chExt cx="1330957" cy="261002"/>
            </a:xfrm>
          </p:grpSpPr>
          <p:sp>
            <p:nvSpPr>
              <p:cNvPr id="555" name="Google Shape;555;g9914e97976_2_2548"/>
              <p:cNvSpPr/>
              <p:nvPr/>
            </p:nvSpPr>
            <p:spPr>
              <a:xfrm>
                <a:off x="315756" y="1"/>
                <a:ext cx="1015200" cy="261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  <a:effectLst>
                <a:outerShdw blurRad="1270000" rotWithShape="0">
                  <a:srgbClr val="BFBFBF">
                    <a:alpha val="40000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56" name="Google Shape;556;g9914e97976_2_2548"/>
              <p:cNvSpPr/>
              <p:nvPr/>
            </p:nvSpPr>
            <p:spPr>
              <a:xfrm>
                <a:off x="-1" y="-1"/>
                <a:ext cx="261000" cy="2610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g9914e97976_2_2548"/>
            <p:cNvGrpSpPr/>
            <p:nvPr/>
          </p:nvGrpSpPr>
          <p:grpSpPr>
            <a:xfrm>
              <a:off x="473140" y="64797"/>
              <a:ext cx="714651" cy="131112"/>
              <a:chOff x="0" y="0"/>
              <a:chExt cx="714651" cy="131112"/>
            </a:xfrm>
          </p:grpSpPr>
          <p:sp>
            <p:nvSpPr>
              <p:cNvPr id="558" name="Google Shape;558;g9914e97976_2_2548"/>
              <p:cNvSpPr/>
              <p:nvPr/>
            </p:nvSpPr>
            <p:spPr>
              <a:xfrm>
                <a:off x="245423" y="9703"/>
                <a:ext cx="139050" cy="1116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559" name="Google Shape;559;g9914e97976_2_2548"/>
              <p:cNvGrpSpPr/>
              <p:nvPr/>
            </p:nvGrpSpPr>
            <p:grpSpPr>
              <a:xfrm>
                <a:off x="559425" y="6427"/>
                <a:ext cx="155226" cy="118530"/>
                <a:chOff x="0" y="-1"/>
                <a:chExt cx="155226" cy="118530"/>
              </a:xfrm>
            </p:grpSpPr>
            <p:sp>
              <p:nvSpPr>
                <p:cNvPr id="560" name="Google Shape;560;g9914e97976_2_2548"/>
                <p:cNvSpPr/>
                <p:nvPr/>
              </p:nvSpPr>
              <p:spPr>
                <a:xfrm>
                  <a:off x="0" y="-1"/>
                  <a:ext cx="119124" cy="11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9600"/>
                      </a:moveTo>
                      <a:lnTo>
                        <a:pt x="11522" y="9600"/>
                      </a:lnTo>
                      <a:lnTo>
                        <a:pt x="11522" y="12965"/>
                      </a:lnTo>
                      <a:lnTo>
                        <a:pt x="17669" y="12965"/>
                      </a:lnTo>
                      <a:cubicBezTo>
                        <a:pt x="16752" y="15883"/>
                        <a:pt x="14025" y="18004"/>
                        <a:pt x="10804" y="18004"/>
                      </a:cubicBezTo>
                      <a:cubicBezTo>
                        <a:pt x="6825" y="18004"/>
                        <a:pt x="3604" y="14783"/>
                        <a:pt x="3604" y="10804"/>
                      </a:cubicBezTo>
                      <a:cubicBezTo>
                        <a:pt x="3604" y="6825"/>
                        <a:pt x="6825" y="3604"/>
                        <a:pt x="10804" y="3604"/>
                      </a:cubicBezTo>
                      <a:cubicBezTo>
                        <a:pt x="12805" y="3604"/>
                        <a:pt x="14615" y="4417"/>
                        <a:pt x="15923" y="5741"/>
                      </a:cubicBezTo>
                      <a:lnTo>
                        <a:pt x="18363" y="3086"/>
                      </a:lnTo>
                      <a:cubicBezTo>
                        <a:pt x="16409" y="1180"/>
                        <a:pt x="13746" y="0"/>
                        <a:pt x="10804" y="0"/>
                      </a:cubicBezTo>
                      <a:cubicBezTo>
                        <a:pt x="4840" y="0"/>
                        <a:pt x="0" y="4840"/>
                        <a:pt x="0" y="10804"/>
                      </a:cubicBezTo>
                      <a:cubicBezTo>
                        <a:pt x="0" y="16768"/>
                        <a:pt x="4840" y="21600"/>
                        <a:pt x="10804" y="21600"/>
                      </a:cubicBezTo>
                      <a:cubicBezTo>
                        <a:pt x="16027" y="21600"/>
                        <a:pt x="20603" y="17892"/>
                        <a:pt x="21600" y="12965"/>
                      </a:cubicBezTo>
                      <a:lnTo>
                        <a:pt x="21600" y="9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61" name="Google Shape;561;g9914e97976_2_2548"/>
                <p:cNvSpPr/>
                <p:nvPr/>
              </p:nvSpPr>
              <p:spPr>
                <a:xfrm>
                  <a:off x="122772" y="41308"/>
                  <a:ext cx="32454" cy="3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7541"/>
                      </a:moveTo>
                      <a:lnTo>
                        <a:pt x="14030" y="7541"/>
                      </a:lnTo>
                      <a:lnTo>
                        <a:pt x="14030" y="0"/>
                      </a:lnTo>
                      <a:lnTo>
                        <a:pt x="7541" y="0"/>
                      </a:lnTo>
                      <a:lnTo>
                        <a:pt x="7541" y="7541"/>
                      </a:lnTo>
                      <a:lnTo>
                        <a:pt x="0" y="7541"/>
                      </a:lnTo>
                      <a:lnTo>
                        <a:pt x="0" y="14030"/>
                      </a:lnTo>
                      <a:lnTo>
                        <a:pt x="7541" y="14030"/>
                      </a:lnTo>
                      <a:lnTo>
                        <a:pt x="7541" y="21600"/>
                      </a:lnTo>
                      <a:lnTo>
                        <a:pt x="14030" y="21600"/>
                      </a:lnTo>
                      <a:lnTo>
                        <a:pt x="14030" y="14030"/>
                      </a:lnTo>
                      <a:lnTo>
                        <a:pt x="21600" y="14030"/>
                      </a:lnTo>
                      <a:lnTo>
                        <a:pt x="21600" y="75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562" name="Google Shape;562;g9914e97976_2_2548"/>
              <p:cNvSpPr/>
              <p:nvPr/>
            </p:nvSpPr>
            <p:spPr>
              <a:xfrm>
                <a:off x="0" y="0"/>
                <a:ext cx="70470" cy="1311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63" name="Google Shape;563;g9914e97976_2_2548"/>
          <p:cNvGrpSpPr/>
          <p:nvPr/>
        </p:nvGrpSpPr>
        <p:grpSpPr>
          <a:xfrm>
            <a:off x="1165944" y="354424"/>
            <a:ext cx="1250606" cy="273232"/>
            <a:chOff x="-9" y="4"/>
            <a:chExt cx="1250606" cy="273232"/>
          </a:xfrm>
        </p:grpSpPr>
        <p:sp>
          <p:nvSpPr>
            <p:cNvPr id="564" name="Google Shape;564;g9914e97976_2_2548"/>
            <p:cNvSpPr/>
            <p:nvPr/>
          </p:nvSpPr>
          <p:spPr>
            <a:xfrm>
              <a:off x="708559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5" name="Google Shape;565;g9914e97976_2_2548"/>
            <p:cNvSpPr/>
            <p:nvPr/>
          </p:nvSpPr>
          <p:spPr>
            <a:xfrm>
              <a:off x="770725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6" name="Google Shape;566;g9914e97976_2_2548"/>
            <p:cNvSpPr/>
            <p:nvPr/>
          </p:nvSpPr>
          <p:spPr>
            <a:xfrm>
              <a:off x="1146215" y="90749"/>
              <a:ext cx="104382" cy="180021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7" name="Google Shape;567;g9914e97976_2_2548"/>
            <p:cNvSpPr/>
            <p:nvPr/>
          </p:nvSpPr>
          <p:spPr>
            <a:xfrm>
              <a:off x="95024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g9914e97976_2_2548"/>
            <p:cNvSpPr/>
            <p:nvPr/>
          </p:nvSpPr>
          <p:spPr>
            <a:xfrm>
              <a:off x="539748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g9914e97976_2_2548"/>
            <p:cNvSpPr/>
            <p:nvPr/>
          </p:nvSpPr>
          <p:spPr>
            <a:xfrm>
              <a:off x="826666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g9914e97976_2_2548"/>
            <p:cNvSpPr/>
            <p:nvPr/>
          </p:nvSpPr>
          <p:spPr>
            <a:xfrm>
              <a:off x="399113" y="126013"/>
              <a:ext cx="127494" cy="147223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1" name="Google Shape;571;g9914e97976_2_2548"/>
            <p:cNvSpPr/>
            <p:nvPr/>
          </p:nvSpPr>
          <p:spPr>
            <a:xfrm>
              <a:off x="994631" y="127709"/>
              <a:ext cx="137646" cy="141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2" name="Google Shape;572;g9914e97976_2_2548"/>
            <p:cNvSpPr/>
            <p:nvPr/>
          </p:nvSpPr>
          <p:spPr>
            <a:xfrm>
              <a:off x="248879" y="129966"/>
              <a:ext cx="142776" cy="1390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3" name="Google Shape;573;g9914e97976_2_2548"/>
            <p:cNvSpPr/>
            <p:nvPr/>
          </p:nvSpPr>
          <p:spPr>
            <a:xfrm rot="5947889">
              <a:off x="6053" y="6066"/>
              <a:ext cx="83024" cy="830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74" name="Google Shape;574;g9914e97976_2_2548"/>
            <p:cNvGrpSpPr/>
            <p:nvPr/>
          </p:nvGrpSpPr>
          <p:grpSpPr>
            <a:xfrm>
              <a:off x="70078" y="85308"/>
              <a:ext cx="71463" cy="75979"/>
              <a:chOff x="16" y="1"/>
              <a:chExt cx="71463" cy="75979"/>
            </a:xfrm>
          </p:grpSpPr>
          <p:sp>
            <p:nvSpPr>
              <p:cNvPr id="575" name="Google Shape;575;g9914e97976_2_2548"/>
              <p:cNvSpPr/>
              <p:nvPr/>
            </p:nvSpPr>
            <p:spPr>
              <a:xfrm rot="-2567731">
                <a:off x="25083" y="41228"/>
                <a:ext cx="44670" cy="225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6" name="Google Shape;576;g9914e97976_2_2548"/>
              <p:cNvSpPr/>
              <p:nvPr/>
            </p:nvSpPr>
            <p:spPr>
              <a:xfrm rot="5933302">
                <a:off x="3552" y="3537"/>
                <a:ext cx="49628" cy="496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577" name="Google Shape;577;g9914e97976_2_2548"/>
          <p:cNvGrpSpPr/>
          <p:nvPr/>
        </p:nvGrpSpPr>
        <p:grpSpPr>
          <a:xfrm>
            <a:off x="1178694" y="6169859"/>
            <a:ext cx="1904788" cy="243900"/>
            <a:chOff x="0" y="0"/>
            <a:chExt cx="1904788" cy="243900"/>
          </a:xfrm>
        </p:grpSpPr>
        <p:sp>
          <p:nvSpPr>
            <p:cNvPr id="578" name="Google Shape;578;g9914e97976_2_2548"/>
            <p:cNvSpPr/>
            <p:nvPr/>
          </p:nvSpPr>
          <p:spPr>
            <a:xfrm>
              <a:off x="0" y="59389"/>
              <a:ext cx="137430" cy="1351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800"/>
                <a:buFont typeface="Advent Pro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9" name="Google Shape;579;g9914e97976_2_2548"/>
            <p:cNvSpPr txBox="1"/>
            <p:nvPr/>
          </p:nvSpPr>
          <p:spPr>
            <a:xfrm>
              <a:off x="174988" y="0"/>
              <a:ext cx="17298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2017.ALL RIGHTS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80" name="Google Shape;580;g9914e97976_2_2548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581" name="Google Shape;581;g9914e97976_2_2548"/>
          <p:cNvSpPr>
            <a:spLocks noGrp="1"/>
          </p:cNvSpPr>
          <p:nvPr>
            <p:ph type="pic" idx="2"/>
          </p:nvPr>
        </p:nvSpPr>
        <p:spPr>
          <a:xfrm>
            <a:off x="-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2" name="Google Shape;582;g9914e97976_2_2548"/>
          <p:cNvSpPr>
            <a:spLocks noGrp="1"/>
          </p:cNvSpPr>
          <p:nvPr>
            <p:ph type="pic" idx="3"/>
          </p:nvPr>
        </p:nvSpPr>
        <p:spPr>
          <a:xfrm>
            <a:off x="7063847" y="4630101"/>
            <a:ext cx="950700" cy="9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FFFFFF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82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82"/>
          <p:cNvSpPr txBox="1">
            <a:spLocks noGrp="1"/>
          </p:cNvSpPr>
          <p:nvPr>
            <p:ph type="sldNum" idx="12"/>
          </p:nvPr>
        </p:nvSpPr>
        <p:spPr>
          <a:xfrm flipH="1">
            <a:off x="11246567" y="264526"/>
            <a:ext cx="725526" cy="74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90" name="Google Shape;590;p82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591" name="Google Shape;591;p8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2" name="Google Shape;592;p82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593" name="Google Shape;593;p82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82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595" name="Google Shape;595;p82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6" name="Google Shape;596;p82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Slide">
  <p:cSld name="33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0" scaled="0"/>
        </a:gradFill>
        <a:effectLst/>
      </p:bgPr>
    </p:bg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8" name="Google Shape;598;p111"/>
          <p:cNvGrpSpPr/>
          <p:nvPr/>
        </p:nvGrpSpPr>
        <p:grpSpPr>
          <a:xfrm>
            <a:off x="103974" y="-2563026"/>
            <a:ext cx="11984051" cy="11984051"/>
            <a:chOff x="-1" y="-1"/>
            <a:chExt cx="11984050" cy="11984050"/>
          </a:xfrm>
        </p:grpSpPr>
        <p:sp>
          <p:nvSpPr>
            <p:cNvPr id="599" name="Google Shape;599;p111"/>
            <p:cNvSpPr/>
            <p:nvPr/>
          </p:nvSpPr>
          <p:spPr>
            <a:xfrm>
              <a:off x="-1" y="-1"/>
              <a:ext cx="11984050" cy="1198405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111"/>
            <p:cNvSpPr/>
            <p:nvPr/>
          </p:nvSpPr>
          <p:spPr>
            <a:xfrm>
              <a:off x="2137655" y="2137655"/>
              <a:ext cx="7708738" cy="7708738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1" name="Google Shape;601;p111"/>
            <p:cNvSpPr/>
            <p:nvPr/>
          </p:nvSpPr>
          <p:spPr>
            <a:xfrm>
              <a:off x="3992762" y="3992762"/>
              <a:ext cx="3998524" cy="3998524"/>
            </a:xfrm>
            <a:prstGeom prst="ellipse">
              <a:avLst/>
            </a:prstGeom>
            <a:solidFill>
              <a:srgbClr val="FFFFFF">
                <a:alpha val="784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2" name="Google Shape;602;p111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03" name="Google Shape;603;p111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604" name="Google Shape;604;p111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p111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606" name="Google Shape;606;p111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111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08" name="Google Shape;608;p111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9" name="Google Shape;609;p111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Title Slide">
  <p:cSld name="25_Title Slide">
    <p:bg>
      <p:bgPr>
        <a:solidFill>
          <a:srgbClr val="FFFFFF"/>
        </a:solidFill>
        <a:effectLst/>
      </p:bgPr>
    </p:bg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95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12" name="Google Shape;612;p95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3" name="Google Shape;613;p95"/>
          <p:cNvSpPr>
            <a:spLocks noGrp="1"/>
          </p:cNvSpPr>
          <p:nvPr>
            <p:ph type="pic" idx="2"/>
          </p:nvPr>
        </p:nvSpPr>
        <p:spPr>
          <a:xfrm>
            <a:off x="1248227" y="1132114"/>
            <a:ext cx="4934860" cy="4593772"/>
          </a:xfrm>
          <a:prstGeom prst="rect">
            <a:avLst/>
          </a:prstGeom>
          <a:noFill/>
          <a:ln>
            <a:noFill/>
          </a:ln>
          <a:effectLst>
            <a:outerShdw blurRad="1270000" dist="635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14" name="Google Shape;614;p95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5" name="Google Shape;615;p95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616" name="Google Shape;616;p95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95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18" name="Google Shape;618;p95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9" name="Google Shape;619;p95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95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0" scaled="0"/>
        </a:gradFill>
        <a:effectLst/>
      </p:bgPr>
    </p:bg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3"/>
          <p:cNvSpPr/>
          <p:nvPr/>
        </p:nvSpPr>
        <p:spPr>
          <a:xfrm>
            <a:off x="-2223553" y="-2563025"/>
            <a:ext cx="11984050" cy="1198405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83"/>
          <p:cNvSpPr/>
          <p:nvPr/>
        </p:nvSpPr>
        <p:spPr>
          <a:xfrm>
            <a:off x="-85897" y="-425369"/>
            <a:ext cx="7708738" cy="7708738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83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25" name="Google Shape;625;p83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26" name="Google Shape;626;p83"/>
          <p:cNvSpPr/>
          <p:nvPr/>
        </p:nvSpPr>
        <p:spPr>
          <a:xfrm>
            <a:off x="1769210" y="1429738"/>
            <a:ext cx="3998524" cy="3998524"/>
          </a:xfrm>
          <a:prstGeom prst="ellipse">
            <a:avLst/>
          </a:prstGeom>
          <a:solidFill>
            <a:srgbClr val="FFFFFF">
              <a:alpha val="784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83"/>
          <p:cNvSpPr>
            <a:spLocks noGrp="1"/>
          </p:cNvSpPr>
          <p:nvPr>
            <p:ph type="pic" idx="2"/>
          </p:nvPr>
        </p:nvSpPr>
        <p:spPr>
          <a:xfrm>
            <a:off x="1554480" y="1280160"/>
            <a:ext cx="4297680" cy="4297680"/>
          </a:xfrm>
          <a:prstGeom prst="rect">
            <a:avLst/>
          </a:prstGeom>
          <a:noFill/>
          <a:ln>
            <a:noFill/>
          </a:ln>
          <a:effectLst>
            <a:outerShdw blurRad="127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28" name="Google Shape;628;p83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9" name="Google Shape;629;p83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630" name="Google Shape;630;p83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83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32" name="Google Shape;632;p83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3" name="Google Shape;633;p83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83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Title Slide">
  <p:cSld name="29_Title Slide">
    <p:bg>
      <p:bgPr>
        <a:solidFill>
          <a:srgbClr val="FFFFFF"/>
        </a:solidFill>
        <a:effectLst/>
      </p:bgPr>
    </p:bg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08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7" name="Google Shape;637;p108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38" name="Google Shape;638;p108"/>
          <p:cNvSpPr>
            <a:spLocks noGrp="1"/>
          </p:cNvSpPr>
          <p:nvPr>
            <p:ph type="pic" idx="2"/>
          </p:nvPr>
        </p:nvSpPr>
        <p:spPr>
          <a:xfrm>
            <a:off x="1248229" y="1155456"/>
            <a:ext cx="2424792" cy="230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9" name="Google Shape;639;p108"/>
          <p:cNvSpPr>
            <a:spLocks noGrp="1"/>
          </p:cNvSpPr>
          <p:nvPr>
            <p:ph type="pic" idx="3"/>
          </p:nvPr>
        </p:nvSpPr>
        <p:spPr>
          <a:xfrm>
            <a:off x="3673021" y="1155456"/>
            <a:ext cx="2424792" cy="230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0" name="Google Shape;640;p108"/>
          <p:cNvSpPr>
            <a:spLocks noGrp="1"/>
          </p:cNvSpPr>
          <p:nvPr>
            <p:ph type="pic" idx="4"/>
          </p:nvPr>
        </p:nvSpPr>
        <p:spPr>
          <a:xfrm>
            <a:off x="6097813" y="1155456"/>
            <a:ext cx="2424792" cy="230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1" name="Google Shape;641;p108"/>
          <p:cNvSpPr>
            <a:spLocks noGrp="1"/>
          </p:cNvSpPr>
          <p:nvPr>
            <p:ph type="pic" idx="5"/>
          </p:nvPr>
        </p:nvSpPr>
        <p:spPr>
          <a:xfrm>
            <a:off x="8522603" y="1155456"/>
            <a:ext cx="2424793" cy="2304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42" name="Google Shape;642;p108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3" name="Google Shape;643;p108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644" name="Google Shape;644;p108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08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46" name="Google Shape;646;p108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7" name="Google Shape;647;p108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08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bg>
      <p:bgPr>
        <a:solidFill>
          <a:srgbClr val="FFFFFF"/>
        </a:solidFill>
        <a:effectLst/>
      </p:bgPr>
    </p:bg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4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1" name="Google Shape;651;p84"/>
          <p:cNvGrpSpPr/>
          <p:nvPr/>
        </p:nvGrpSpPr>
        <p:grpSpPr>
          <a:xfrm>
            <a:off x="9689073" y="401682"/>
            <a:ext cx="1330913" cy="261001"/>
            <a:chOff x="-2" y="-2"/>
            <a:chExt cx="1330912" cy="261000"/>
          </a:xfrm>
        </p:grpSpPr>
        <p:grpSp>
          <p:nvGrpSpPr>
            <p:cNvPr id="652" name="Google Shape;652;p84"/>
            <p:cNvGrpSpPr/>
            <p:nvPr/>
          </p:nvGrpSpPr>
          <p:grpSpPr>
            <a:xfrm>
              <a:off x="-2" y="-2"/>
              <a:ext cx="1330912" cy="261000"/>
              <a:chOff x="-1" y="-1"/>
              <a:chExt cx="1330910" cy="260998"/>
            </a:xfrm>
          </p:grpSpPr>
          <p:sp>
            <p:nvSpPr>
              <p:cNvPr id="653" name="Google Shape;653;p84"/>
              <p:cNvSpPr/>
              <p:nvPr/>
            </p:nvSpPr>
            <p:spPr>
              <a:xfrm>
                <a:off x="315756" y="1"/>
                <a:ext cx="1015153" cy="26099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  <a:effectLst>
                <a:outerShdw blurRad="1270000" rotWithShape="0">
                  <a:srgbClr val="BFBFBF">
                    <a:alpha val="40000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4" name="Google Shape;654;p84"/>
              <p:cNvSpPr/>
              <p:nvPr/>
            </p:nvSpPr>
            <p:spPr>
              <a:xfrm>
                <a:off x="-1" y="-1"/>
                <a:ext cx="260999" cy="26099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55" name="Google Shape;655;p84"/>
            <p:cNvGrpSpPr/>
            <p:nvPr/>
          </p:nvGrpSpPr>
          <p:grpSpPr>
            <a:xfrm>
              <a:off x="473140" y="64797"/>
              <a:ext cx="714671" cy="131113"/>
              <a:chOff x="0" y="0"/>
              <a:chExt cx="714669" cy="131112"/>
            </a:xfrm>
          </p:grpSpPr>
          <p:sp>
            <p:nvSpPr>
              <p:cNvPr id="656" name="Google Shape;656;p84"/>
              <p:cNvSpPr/>
              <p:nvPr/>
            </p:nvSpPr>
            <p:spPr>
              <a:xfrm>
                <a:off x="245423" y="9703"/>
                <a:ext cx="139032" cy="11169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57" name="Google Shape;657;p84"/>
              <p:cNvGrpSpPr/>
              <p:nvPr/>
            </p:nvGrpSpPr>
            <p:grpSpPr>
              <a:xfrm>
                <a:off x="559425" y="6427"/>
                <a:ext cx="155244" cy="118548"/>
                <a:chOff x="0" y="-1"/>
                <a:chExt cx="155243" cy="118547"/>
              </a:xfrm>
            </p:grpSpPr>
            <p:sp>
              <p:nvSpPr>
                <p:cNvPr id="658" name="Google Shape;658;p84"/>
                <p:cNvSpPr/>
                <p:nvPr/>
              </p:nvSpPr>
              <p:spPr>
                <a:xfrm>
                  <a:off x="0" y="-1"/>
                  <a:ext cx="119122" cy="118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9600"/>
                      </a:moveTo>
                      <a:lnTo>
                        <a:pt x="11522" y="9600"/>
                      </a:lnTo>
                      <a:lnTo>
                        <a:pt x="11522" y="12965"/>
                      </a:lnTo>
                      <a:lnTo>
                        <a:pt x="17669" y="12965"/>
                      </a:lnTo>
                      <a:cubicBezTo>
                        <a:pt x="16752" y="15883"/>
                        <a:pt x="14025" y="18004"/>
                        <a:pt x="10804" y="18004"/>
                      </a:cubicBezTo>
                      <a:cubicBezTo>
                        <a:pt x="6825" y="18004"/>
                        <a:pt x="3604" y="14783"/>
                        <a:pt x="3604" y="10804"/>
                      </a:cubicBezTo>
                      <a:cubicBezTo>
                        <a:pt x="3604" y="6825"/>
                        <a:pt x="6825" y="3604"/>
                        <a:pt x="10804" y="3604"/>
                      </a:cubicBezTo>
                      <a:cubicBezTo>
                        <a:pt x="12805" y="3604"/>
                        <a:pt x="14615" y="4417"/>
                        <a:pt x="15923" y="5741"/>
                      </a:cubicBezTo>
                      <a:lnTo>
                        <a:pt x="18363" y="3086"/>
                      </a:lnTo>
                      <a:cubicBezTo>
                        <a:pt x="16409" y="1180"/>
                        <a:pt x="13746" y="0"/>
                        <a:pt x="10804" y="0"/>
                      </a:cubicBezTo>
                      <a:cubicBezTo>
                        <a:pt x="4840" y="0"/>
                        <a:pt x="0" y="4840"/>
                        <a:pt x="0" y="10804"/>
                      </a:cubicBezTo>
                      <a:cubicBezTo>
                        <a:pt x="0" y="16768"/>
                        <a:pt x="4840" y="21600"/>
                        <a:pt x="10804" y="21600"/>
                      </a:cubicBezTo>
                      <a:cubicBezTo>
                        <a:pt x="16027" y="21600"/>
                        <a:pt x="20603" y="17892"/>
                        <a:pt x="21600" y="12965"/>
                      </a:cubicBezTo>
                      <a:lnTo>
                        <a:pt x="21600" y="9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59" name="Google Shape;659;p84"/>
                <p:cNvSpPr/>
                <p:nvPr/>
              </p:nvSpPr>
              <p:spPr>
                <a:xfrm>
                  <a:off x="122772" y="41308"/>
                  <a:ext cx="32471" cy="32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7541"/>
                      </a:moveTo>
                      <a:lnTo>
                        <a:pt x="14030" y="7541"/>
                      </a:lnTo>
                      <a:lnTo>
                        <a:pt x="14030" y="0"/>
                      </a:lnTo>
                      <a:lnTo>
                        <a:pt x="7541" y="0"/>
                      </a:lnTo>
                      <a:lnTo>
                        <a:pt x="7541" y="7541"/>
                      </a:lnTo>
                      <a:lnTo>
                        <a:pt x="0" y="7541"/>
                      </a:lnTo>
                      <a:lnTo>
                        <a:pt x="0" y="14030"/>
                      </a:lnTo>
                      <a:lnTo>
                        <a:pt x="7541" y="14030"/>
                      </a:lnTo>
                      <a:lnTo>
                        <a:pt x="7541" y="21600"/>
                      </a:lnTo>
                      <a:lnTo>
                        <a:pt x="14030" y="21600"/>
                      </a:lnTo>
                      <a:lnTo>
                        <a:pt x="14030" y="14030"/>
                      </a:lnTo>
                      <a:lnTo>
                        <a:pt x="21600" y="14030"/>
                      </a:lnTo>
                      <a:lnTo>
                        <a:pt x="21600" y="75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660" name="Google Shape;660;p84"/>
              <p:cNvSpPr/>
              <p:nvPr/>
            </p:nvSpPr>
            <p:spPr>
              <a:xfrm>
                <a:off x="0" y="0"/>
                <a:ext cx="70471" cy="1311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D9D9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61" name="Google Shape;661;p84"/>
          <p:cNvGrpSpPr/>
          <p:nvPr/>
        </p:nvGrpSpPr>
        <p:grpSpPr>
          <a:xfrm>
            <a:off x="1165953" y="354419"/>
            <a:ext cx="1250573" cy="273262"/>
            <a:chOff x="0" y="-1"/>
            <a:chExt cx="1250571" cy="273260"/>
          </a:xfrm>
        </p:grpSpPr>
        <p:sp>
          <p:nvSpPr>
            <p:cNvPr id="662" name="Google Shape;662;p84"/>
            <p:cNvSpPr/>
            <p:nvPr/>
          </p:nvSpPr>
          <p:spPr>
            <a:xfrm>
              <a:off x="708559" y="71845"/>
              <a:ext cx="34104" cy="197179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84"/>
            <p:cNvSpPr/>
            <p:nvPr/>
          </p:nvSpPr>
          <p:spPr>
            <a:xfrm>
              <a:off x="770725" y="71845"/>
              <a:ext cx="34104" cy="197179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84"/>
            <p:cNvSpPr/>
            <p:nvPr/>
          </p:nvSpPr>
          <p:spPr>
            <a:xfrm>
              <a:off x="1146215" y="90749"/>
              <a:ext cx="104356" cy="180018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84"/>
            <p:cNvSpPr/>
            <p:nvPr/>
          </p:nvSpPr>
          <p:spPr>
            <a:xfrm>
              <a:off x="95024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84"/>
            <p:cNvSpPr/>
            <p:nvPr/>
          </p:nvSpPr>
          <p:spPr>
            <a:xfrm>
              <a:off x="539748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84"/>
            <p:cNvSpPr/>
            <p:nvPr/>
          </p:nvSpPr>
          <p:spPr>
            <a:xfrm>
              <a:off x="826666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84"/>
            <p:cNvSpPr/>
            <p:nvPr/>
          </p:nvSpPr>
          <p:spPr>
            <a:xfrm>
              <a:off x="399113" y="126013"/>
              <a:ext cx="127491" cy="147246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84"/>
            <p:cNvSpPr/>
            <p:nvPr/>
          </p:nvSpPr>
          <p:spPr>
            <a:xfrm>
              <a:off x="994631" y="127709"/>
              <a:ext cx="137648" cy="1413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84"/>
            <p:cNvSpPr/>
            <p:nvPr/>
          </p:nvSpPr>
          <p:spPr>
            <a:xfrm>
              <a:off x="248879" y="129966"/>
              <a:ext cx="142762" cy="13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84"/>
            <p:cNvSpPr/>
            <p:nvPr/>
          </p:nvSpPr>
          <p:spPr>
            <a:xfrm rot="5948203">
              <a:off x="6063" y="6064"/>
              <a:ext cx="83013" cy="830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72" name="Google Shape;672;p84"/>
            <p:cNvGrpSpPr/>
            <p:nvPr/>
          </p:nvGrpSpPr>
          <p:grpSpPr>
            <a:xfrm>
              <a:off x="70061" y="85306"/>
              <a:ext cx="71461" cy="75960"/>
              <a:chOff x="-1" y="-1"/>
              <a:chExt cx="71460" cy="75958"/>
            </a:xfrm>
          </p:grpSpPr>
          <p:sp>
            <p:nvSpPr>
              <p:cNvPr id="673" name="Google Shape;673;p84"/>
              <p:cNvSpPr/>
              <p:nvPr/>
            </p:nvSpPr>
            <p:spPr>
              <a:xfrm rot="-2566641">
                <a:off x="25078" y="41239"/>
                <a:ext cx="44664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4" name="Google Shape;674;p84"/>
              <p:cNvSpPr/>
              <p:nvPr/>
            </p:nvSpPr>
            <p:spPr>
              <a:xfrm rot="5933295">
                <a:off x="3536" y="3536"/>
                <a:ext cx="49643" cy="4964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675" name="Google Shape;675;p84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76" name="Google Shape;676;p84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3524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677" name="Google Shape;677;p8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8" name="Google Shape;678;p84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679" name="Google Shape;679;p84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84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81" name="Google Shape;681;p84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82" name="Google Shape;682;p84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84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Title Slide">
  <p:cSld name="28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0" scaled="0"/>
        </a:gradFill>
        <a:effectLst/>
      </p:bgPr>
    </p:bg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109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6" name="Google Shape;686;p109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687" name="Google Shape;687;p109"/>
          <p:cNvGrpSpPr/>
          <p:nvPr/>
        </p:nvGrpSpPr>
        <p:grpSpPr>
          <a:xfrm>
            <a:off x="103974" y="861559"/>
            <a:ext cx="11984051" cy="11984051"/>
            <a:chOff x="-1" y="-1"/>
            <a:chExt cx="11984050" cy="11984050"/>
          </a:xfrm>
        </p:grpSpPr>
        <p:sp>
          <p:nvSpPr>
            <p:cNvPr id="688" name="Google Shape;688;p109"/>
            <p:cNvSpPr/>
            <p:nvPr/>
          </p:nvSpPr>
          <p:spPr>
            <a:xfrm>
              <a:off x="-1" y="-1"/>
              <a:ext cx="11984050" cy="1198405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109"/>
            <p:cNvSpPr/>
            <p:nvPr/>
          </p:nvSpPr>
          <p:spPr>
            <a:xfrm>
              <a:off x="2137655" y="2137655"/>
              <a:ext cx="7708738" cy="7708738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109"/>
            <p:cNvSpPr/>
            <p:nvPr/>
          </p:nvSpPr>
          <p:spPr>
            <a:xfrm>
              <a:off x="3992762" y="3992762"/>
              <a:ext cx="3998524" cy="3998524"/>
            </a:xfrm>
            <a:prstGeom prst="ellipse">
              <a:avLst/>
            </a:prstGeom>
            <a:solidFill>
              <a:srgbClr val="FFFFFF">
                <a:alpha val="784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1" name="Google Shape;691;p109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2" name="Google Shape;692;p109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693" name="Google Shape;693;p109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4" name="Google Shape;694;p109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695" name="Google Shape;695;p109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6" name="Google Shape;696;p109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109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copy 1">
  <p:cSld name="Title &amp; Subtitle copy 1">
    <p:bg>
      <p:bgPr>
        <a:gradFill>
          <a:gsLst>
            <a:gs pos="0">
              <a:srgbClr val="76BFA9"/>
            </a:gs>
            <a:gs pos="100000">
              <a:srgbClr val="F7F270"/>
            </a:gs>
          </a:gsLst>
          <a:lin ang="3058563" scaled="0"/>
        </a:gra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9914e97976_0_207"/>
          <p:cNvSpPr txBox="1"/>
          <p:nvPr/>
        </p:nvSpPr>
        <p:spPr>
          <a:xfrm>
            <a:off x="485503" y="6538030"/>
            <a:ext cx="6347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ontserrat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8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g9914e97976_0_207"/>
          <p:cNvSpPr txBox="1">
            <a:spLocks noGrp="1"/>
          </p:cNvSpPr>
          <p:nvPr>
            <p:ph type="sldNum" idx="12"/>
          </p:nvPr>
        </p:nvSpPr>
        <p:spPr>
          <a:xfrm>
            <a:off x="11086778" y="6474023"/>
            <a:ext cx="371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Title Slide">
  <p:cSld name="26_Title Slide">
    <p:bg>
      <p:bgPr>
        <a:solidFill>
          <a:srgbClr val="FFFFFF"/>
        </a:solidFill>
        <a:effectLst/>
      </p:bgPr>
    </p:bg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6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00" name="Google Shape;700;p96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01" name="Google Shape;701;p96"/>
          <p:cNvSpPr>
            <a:spLocks noGrp="1"/>
          </p:cNvSpPr>
          <p:nvPr>
            <p:ph type="pic" idx="2"/>
          </p:nvPr>
        </p:nvSpPr>
        <p:spPr>
          <a:xfrm>
            <a:off x="1251155" y="2660213"/>
            <a:ext cx="9689690" cy="153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2" name="Google Shape;702;p96"/>
          <p:cNvSpPr>
            <a:spLocks noGrp="1"/>
          </p:cNvSpPr>
          <p:nvPr>
            <p:ph type="pic" idx="3"/>
          </p:nvPr>
        </p:nvSpPr>
        <p:spPr>
          <a:xfrm>
            <a:off x="1251155" y="4273291"/>
            <a:ext cx="9689690" cy="1537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3" name="Google Shape;703;p96"/>
          <p:cNvSpPr>
            <a:spLocks noGrp="1"/>
          </p:cNvSpPr>
          <p:nvPr>
            <p:ph type="pic" idx="4"/>
          </p:nvPr>
        </p:nvSpPr>
        <p:spPr>
          <a:xfrm>
            <a:off x="1251155" y="1047135"/>
            <a:ext cx="9689690" cy="1537574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04" name="Google Shape;704;p96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96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706" name="Google Shape;706;p96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96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08" name="Google Shape;708;p96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9" name="Google Shape;709;p96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96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bg>
      <p:bgPr>
        <a:solidFill>
          <a:srgbClr val="FFFFFF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88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13" name="Google Shape;713;p88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14" name="Google Shape;714;p88"/>
          <p:cNvSpPr>
            <a:spLocks noGrp="1"/>
          </p:cNvSpPr>
          <p:nvPr>
            <p:ph type="pic" idx="2"/>
          </p:nvPr>
        </p:nvSpPr>
        <p:spPr>
          <a:xfrm>
            <a:off x="5706716" y="1116441"/>
            <a:ext cx="5543668" cy="4846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15" name="Google Shape;715;p88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6" name="Google Shape;716;p88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717" name="Google Shape;717;p88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88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19" name="Google Shape;719;p88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0" name="Google Shape;720;p88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88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Title Slide">
  <p:cSld name="30_Title Slide">
    <p:bg>
      <p:bgPr>
        <a:solidFill>
          <a:srgbClr val="FFFFFF"/>
        </a:solidFill>
        <a:effectLst/>
      </p:bgPr>
    </p:bg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2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24" name="Google Shape;724;p112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25" name="Google Shape;725;p112"/>
          <p:cNvSpPr>
            <a:spLocks noGrp="1"/>
          </p:cNvSpPr>
          <p:nvPr>
            <p:ph type="pic" idx="2"/>
          </p:nvPr>
        </p:nvSpPr>
        <p:spPr>
          <a:xfrm>
            <a:off x="1221658" y="1135629"/>
            <a:ext cx="4874343" cy="240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6" name="Google Shape;726;p112"/>
          <p:cNvSpPr>
            <a:spLocks noGrp="1"/>
          </p:cNvSpPr>
          <p:nvPr>
            <p:ph type="pic" idx="3"/>
          </p:nvPr>
        </p:nvSpPr>
        <p:spPr>
          <a:xfrm>
            <a:off x="6096000" y="1135629"/>
            <a:ext cx="4874343" cy="240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27" name="Google Shape;727;p11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8" name="Google Shape;728;p112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729" name="Google Shape;729;p112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112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31" name="Google Shape;731;p112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112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112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bg>
      <p:bgPr>
        <a:solidFill>
          <a:srgbClr val="FFFFFF"/>
        </a:solidFill>
        <a:effectLst/>
      </p:bgPr>
    </p:bg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91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6" name="Google Shape;736;p91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37" name="Google Shape;737;p91"/>
          <p:cNvSpPr>
            <a:spLocks noGrp="1"/>
          </p:cNvSpPr>
          <p:nvPr>
            <p:ph type="pic" idx="2"/>
          </p:nvPr>
        </p:nvSpPr>
        <p:spPr>
          <a:xfrm>
            <a:off x="7774089" y="2905038"/>
            <a:ext cx="900552" cy="89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8" name="Google Shape;738;p91"/>
          <p:cNvSpPr>
            <a:spLocks noGrp="1"/>
          </p:cNvSpPr>
          <p:nvPr>
            <p:ph type="pic" idx="3"/>
          </p:nvPr>
        </p:nvSpPr>
        <p:spPr>
          <a:xfrm>
            <a:off x="3517360" y="2905038"/>
            <a:ext cx="900552" cy="899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39" name="Google Shape;739;p91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0" name="Google Shape;740;p91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741" name="Google Shape;741;p91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91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43" name="Google Shape;743;p91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4" name="Google Shape;744;p91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91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1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bg>
      <p:bgPr>
        <a:solidFill>
          <a:srgbClr val="FFFFFF"/>
        </a:solidFill>
        <a:effectLst/>
      </p:bgPr>
    </p:bg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85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0" name="Google Shape;750;p85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1" name="Google Shape;751;p85"/>
          <p:cNvSpPr>
            <a:spLocks noGrp="1"/>
          </p:cNvSpPr>
          <p:nvPr>
            <p:ph type="pic" idx="2"/>
          </p:nvPr>
        </p:nvSpPr>
        <p:spPr>
          <a:xfrm>
            <a:off x="5553075" y="1162049"/>
            <a:ext cx="5429250" cy="3390901"/>
          </a:xfrm>
          <a:prstGeom prst="rect">
            <a:avLst/>
          </a:prstGeom>
          <a:noFill/>
          <a:ln>
            <a:noFill/>
          </a:ln>
          <a:effectLst>
            <a:outerShdw blurRad="1270000" dist="635000" dir="81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52" name="Google Shape;752;p85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3" name="Google Shape;753;p85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754" name="Google Shape;754;p85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85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56" name="Google Shape;756;p85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85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85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solidFill>
          <a:srgbClr val="FFFFFF"/>
        </a:solidFill>
        <a:effectLst/>
      </p:bgPr>
    </p:bg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86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1" name="Google Shape;761;p86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62" name="Google Shape;762;p86"/>
          <p:cNvSpPr>
            <a:spLocks noGrp="1"/>
          </p:cNvSpPr>
          <p:nvPr>
            <p:ph type="pic" idx="2"/>
          </p:nvPr>
        </p:nvSpPr>
        <p:spPr>
          <a:xfrm>
            <a:off x="890856" y="2148839"/>
            <a:ext cx="3318711" cy="204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3" name="Google Shape;763;p86"/>
          <p:cNvSpPr>
            <a:spLocks noGrp="1"/>
          </p:cNvSpPr>
          <p:nvPr>
            <p:ph type="pic" idx="3"/>
          </p:nvPr>
        </p:nvSpPr>
        <p:spPr>
          <a:xfrm>
            <a:off x="4436643" y="2148839"/>
            <a:ext cx="3318711" cy="204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4" name="Google Shape;764;p86"/>
          <p:cNvSpPr>
            <a:spLocks noGrp="1"/>
          </p:cNvSpPr>
          <p:nvPr>
            <p:ph type="pic" idx="4"/>
          </p:nvPr>
        </p:nvSpPr>
        <p:spPr>
          <a:xfrm>
            <a:off x="7982432" y="2148839"/>
            <a:ext cx="3318711" cy="2042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65" name="Google Shape;765;p86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Google Shape;766;p86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767" name="Google Shape;767;p86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86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69" name="Google Shape;769;p86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0" name="Google Shape;770;p86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86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bg>
      <p:bgPr>
        <a:solidFill>
          <a:srgbClr val="FFFFFF"/>
        </a:solidFill>
        <a:effectLst/>
      </p:bgPr>
    </p:bg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7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4" name="Google Shape;774;p87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75" name="Google Shape;775;p87"/>
          <p:cNvSpPr>
            <a:spLocks noGrp="1"/>
          </p:cNvSpPr>
          <p:nvPr>
            <p:ph type="pic" idx="2"/>
          </p:nvPr>
        </p:nvSpPr>
        <p:spPr>
          <a:xfrm>
            <a:off x="1828313" y="3534736"/>
            <a:ext cx="1085804" cy="1084127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6" name="Google Shape;776;p87"/>
          <p:cNvSpPr>
            <a:spLocks noGrp="1"/>
          </p:cNvSpPr>
          <p:nvPr>
            <p:ph type="pic" idx="3"/>
          </p:nvPr>
        </p:nvSpPr>
        <p:spPr>
          <a:xfrm>
            <a:off x="3520592" y="3402508"/>
            <a:ext cx="1085804" cy="1084127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7" name="Google Shape;777;p87"/>
          <p:cNvSpPr>
            <a:spLocks noGrp="1"/>
          </p:cNvSpPr>
          <p:nvPr>
            <p:ph type="pic" idx="4"/>
          </p:nvPr>
        </p:nvSpPr>
        <p:spPr>
          <a:xfrm>
            <a:off x="2371214" y="1648047"/>
            <a:ext cx="1369710" cy="1367593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8" name="Google Shape;778;p87"/>
          <p:cNvSpPr>
            <a:spLocks noGrp="1"/>
          </p:cNvSpPr>
          <p:nvPr>
            <p:ph type="pic" idx="5"/>
          </p:nvPr>
        </p:nvSpPr>
        <p:spPr>
          <a:xfrm>
            <a:off x="4598430" y="1425179"/>
            <a:ext cx="771627" cy="770435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9" name="Google Shape;779;p87"/>
          <p:cNvSpPr>
            <a:spLocks noGrp="1"/>
          </p:cNvSpPr>
          <p:nvPr>
            <p:ph type="pic" idx="6"/>
          </p:nvPr>
        </p:nvSpPr>
        <p:spPr>
          <a:xfrm>
            <a:off x="5034813" y="3941029"/>
            <a:ext cx="771628" cy="770436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0" name="Google Shape;780;p87"/>
          <p:cNvSpPr>
            <a:spLocks noGrp="1"/>
          </p:cNvSpPr>
          <p:nvPr>
            <p:ph type="pic" idx="7"/>
          </p:nvPr>
        </p:nvSpPr>
        <p:spPr>
          <a:xfrm>
            <a:off x="4664995" y="2625520"/>
            <a:ext cx="587129" cy="586223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1" name="Google Shape;781;p87"/>
          <p:cNvSpPr>
            <a:spLocks noGrp="1"/>
          </p:cNvSpPr>
          <p:nvPr>
            <p:ph type="pic" idx="8"/>
          </p:nvPr>
        </p:nvSpPr>
        <p:spPr>
          <a:xfrm>
            <a:off x="1302700" y="1515996"/>
            <a:ext cx="587129" cy="586223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2" name="Google Shape;782;p87"/>
          <p:cNvSpPr>
            <a:spLocks noGrp="1"/>
          </p:cNvSpPr>
          <p:nvPr>
            <p:ph type="pic" idx="9"/>
          </p:nvPr>
        </p:nvSpPr>
        <p:spPr>
          <a:xfrm>
            <a:off x="2975243" y="5043387"/>
            <a:ext cx="482211" cy="481467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83" name="Google Shape;783;p87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4" name="Google Shape;784;p87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785" name="Google Shape;785;p87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87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787" name="Google Shape;787;p87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8" name="Google Shape;788;p87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87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bg>
      <p:bgPr>
        <a:solidFill>
          <a:srgbClr val="FFFFFF"/>
        </a:solidFill>
        <a:effectLst/>
      </p:bgPr>
    </p:bg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89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92" name="Google Shape;792;p89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93" name="Google Shape;793;p89"/>
          <p:cNvSpPr>
            <a:spLocks noGrp="1"/>
          </p:cNvSpPr>
          <p:nvPr>
            <p:ph type="pic" idx="2"/>
          </p:nvPr>
        </p:nvSpPr>
        <p:spPr>
          <a:xfrm>
            <a:off x="5782111" y="3517005"/>
            <a:ext cx="627779" cy="62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4" name="Google Shape;794;p89"/>
          <p:cNvSpPr>
            <a:spLocks noGrp="1"/>
          </p:cNvSpPr>
          <p:nvPr>
            <p:ph type="pic" idx="3"/>
          </p:nvPr>
        </p:nvSpPr>
        <p:spPr>
          <a:xfrm>
            <a:off x="9387275" y="3517005"/>
            <a:ext cx="627779" cy="62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5" name="Google Shape;795;p89"/>
          <p:cNvSpPr>
            <a:spLocks noGrp="1"/>
          </p:cNvSpPr>
          <p:nvPr>
            <p:ph type="pic" idx="4"/>
          </p:nvPr>
        </p:nvSpPr>
        <p:spPr>
          <a:xfrm>
            <a:off x="2176946" y="3517005"/>
            <a:ext cx="627779" cy="626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96" name="Google Shape;796;p89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7" name="Google Shape;797;p89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798" name="Google Shape;798;p89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89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00" name="Google Shape;800;p89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01" name="Google Shape;801;p89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89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bg>
      <p:bgPr>
        <a:solidFill>
          <a:srgbClr val="FFFFFF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90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05" name="Google Shape;805;p90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06" name="Google Shape;806;p90"/>
          <p:cNvSpPr>
            <a:spLocks noGrp="1"/>
          </p:cNvSpPr>
          <p:nvPr>
            <p:ph type="pic" idx="2"/>
          </p:nvPr>
        </p:nvSpPr>
        <p:spPr>
          <a:xfrm>
            <a:off x="1462907" y="2525987"/>
            <a:ext cx="1198232" cy="123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7" name="Google Shape;807;p90"/>
          <p:cNvSpPr>
            <a:spLocks noGrp="1"/>
          </p:cNvSpPr>
          <p:nvPr>
            <p:ph type="pic" idx="3"/>
          </p:nvPr>
        </p:nvSpPr>
        <p:spPr>
          <a:xfrm>
            <a:off x="2998482" y="2525987"/>
            <a:ext cx="1198232" cy="123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8" name="Google Shape;808;p90"/>
          <p:cNvSpPr>
            <a:spLocks noGrp="1"/>
          </p:cNvSpPr>
          <p:nvPr>
            <p:ph type="pic" idx="4"/>
          </p:nvPr>
        </p:nvSpPr>
        <p:spPr>
          <a:xfrm>
            <a:off x="4534055" y="2525987"/>
            <a:ext cx="1198232" cy="123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9" name="Google Shape;809;p90"/>
          <p:cNvSpPr>
            <a:spLocks noGrp="1"/>
          </p:cNvSpPr>
          <p:nvPr>
            <p:ph type="pic" idx="5"/>
          </p:nvPr>
        </p:nvSpPr>
        <p:spPr>
          <a:xfrm>
            <a:off x="6069629" y="2525987"/>
            <a:ext cx="1198232" cy="123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10" name="Google Shape;810;p90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11" name="Google Shape;811;p90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812" name="Google Shape;812;p90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3" name="Google Shape;813;p90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14" name="Google Shape;814;p90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5" name="Google Shape;815;p90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90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solidFill>
          <a:srgbClr val="FFFFFF"/>
        </a:solidFill>
        <a:effectLst/>
      </p:bgPr>
    </p:bg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2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19" name="Google Shape;819;p92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20" name="Google Shape;820;p92"/>
          <p:cNvSpPr>
            <a:spLocks noGrp="1"/>
          </p:cNvSpPr>
          <p:nvPr>
            <p:ph type="pic" idx="2"/>
          </p:nvPr>
        </p:nvSpPr>
        <p:spPr>
          <a:xfrm>
            <a:off x="4716229" y="5152673"/>
            <a:ext cx="784845" cy="78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1" name="Google Shape;821;p92"/>
          <p:cNvSpPr>
            <a:spLocks noGrp="1"/>
          </p:cNvSpPr>
          <p:nvPr>
            <p:ph type="pic" idx="3"/>
          </p:nvPr>
        </p:nvSpPr>
        <p:spPr>
          <a:xfrm>
            <a:off x="8971454" y="5152673"/>
            <a:ext cx="784845" cy="78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22" name="Google Shape;822;p9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3" name="Google Shape;823;p92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824" name="Google Shape;824;p92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92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26" name="Google Shape;826;p92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7" name="Google Shape;827;p92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92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bg>
      <p:bgPr>
        <a:solidFill>
          <a:srgbClr val="FFFFFF"/>
        </a:solidFill>
        <a:effectLst/>
      </p:bgPr>
    </p:bg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93"/>
          <p:cNvSpPr txBox="1"/>
          <p:nvPr/>
        </p:nvSpPr>
        <p:spPr>
          <a:xfrm rot="-5400000">
            <a:off x="-1095472" y="3307081"/>
            <a:ext cx="3084285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93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32" name="Google Shape;832;p93"/>
          <p:cNvGrpSpPr/>
          <p:nvPr/>
        </p:nvGrpSpPr>
        <p:grpSpPr>
          <a:xfrm>
            <a:off x="1165953" y="354419"/>
            <a:ext cx="1250573" cy="273262"/>
            <a:chOff x="0" y="-1"/>
            <a:chExt cx="1250571" cy="273260"/>
          </a:xfrm>
        </p:grpSpPr>
        <p:sp>
          <p:nvSpPr>
            <p:cNvPr id="833" name="Google Shape;833;p93"/>
            <p:cNvSpPr/>
            <p:nvPr/>
          </p:nvSpPr>
          <p:spPr>
            <a:xfrm>
              <a:off x="708559" y="71845"/>
              <a:ext cx="34104" cy="197179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4" name="Google Shape;834;p93"/>
            <p:cNvSpPr/>
            <p:nvPr/>
          </p:nvSpPr>
          <p:spPr>
            <a:xfrm>
              <a:off x="770725" y="71845"/>
              <a:ext cx="34104" cy="197179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5" name="Google Shape;835;p93"/>
            <p:cNvSpPr/>
            <p:nvPr/>
          </p:nvSpPr>
          <p:spPr>
            <a:xfrm>
              <a:off x="1146215" y="90749"/>
              <a:ext cx="104356" cy="180018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93"/>
            <p:cNvSpPr/>
            <p:nvPr/>
          </p:nvSpPr>
          <p:spPr>
            <a:xfrm>
              <a:off x="95024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93"/>
            <p:cNvSpPr/>
            <p:nvPr/>
          </p:nvSpPr>
          <p:spPr>
            <a:xfrm>
              <a:off x="539748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93"/>
            <p:cNvSpPr/>
            <p:nvPr/>
          </p:nvSpPr>
          <p:spPr>
            <a:xfrm>
              <a:off x="826666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93"/>
            <p:cNvSpPr/>
            <p:nvPr/>
          </p:nvSpPr>
          <p:spPr>
            <a:xfrm>
              <a:off x="399113" y="126013"/>
              <a:ext cx="127491" cy="147246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93"/>
            <p:cNvSpPr/>
            <p:nvPr/>
          </p:nvSpPr>
          <p:spPr>
            <a:xfrm>
              <a:off x="994631" y="127709"/>
              <a:ext cx="137648" cy="1413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93"/>
            <p:cNvSpPr/>
            <p:nvPr/>
          </p:nvSpPr>
          <p:spPr>
            <a:xfrm>
              <a:off x="248879" y="129966"/>
              <a:ext cx="142762" cy="13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93"/>
            <p:cNvSpPr/>
            <p:nvPr/>
          </p:nvSpPr>
          <p:spPr>
            <a:xfrm rot="5948203">
              <a:off x="6063" y="6064"/>
              <a:ext cx="83013" cy="830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43" name="Google Shape;843;p93"/>
            <p:cNvGrpSpPr/>
            <p:nvPr/>
          </p:nvGrpSpPr>
          <p:grpSpPr>
            <a:xfrm>
              <a:off x="70061" y="85306"/>
              <a:ext cx="71461" cy="75960"/>
              <a:chOff x="-1" y="-1"/>
              <a:chExt cx="71460" cy="75958"/>
            </a:xfrm>
          </p:grpSpPr>
          <p:sp>
            <p:nvSpPr>
              <p:cNvPr id="844" name="Google Shape;844;p93"/>
              <p:cNvSpPr/>
              <p:nvPr/>
            </p:nvSpPr>
            <p:spPr>
              <a:xfrm rot="-2566641">
                <a:off x="25078" y="41239"/>
                <a:ext cx="44664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45" name="Google Shape;845;p93"/>
              <p:cNvSpPr/>
              <p:nvPr/>
            </p:nvSpPr>
            <p:spPr>
              <a:xfrm rot="5933295">
                <a:off x="3536" y="3536"/>
                <a:ext cx="49643" cy="4964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846" name="Google Shape;846;p93"/>
          <p:cNvGrpSpPr/>
          <p:nvPr/>
        </p:nvGrpSpPr>
        <p:grpSpPr>
          <a:xfrm>
            <a:off x="1178694" y="6169859"/>
            <a:ext cx="1904830" cy="243841"/>
            <a:chOff x="0" y="0"/>
            <a:chExt cx="1904828" cy="243840"/>
          </a:xfrm>
        </p:grpSpPr>
        <p:sp>
          <p:nvSpPr>
            <p:cNvPr id="847" name="Google Shape;847;p93"/>
            <p:cNvSpPr/>
            <p:nvPr/>
          </p:nvSpPr>
          <p:spPr>
            <a:xfrm>
              <a:off x="0" y="59389"/>
              <a:ext cx="137450" cy="135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dvent Pro"/>
                <a:buNone/>
              </a:pPr>
              <a:endParaRPr sz="1000" b="0" i="0" u="none" strike="noStrike" cap="none">
                <a:solidFill>
                  <a:srgbClr val="BFBFB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848" name="Google Shape;848;p93"/>
            <p:cNvSpPr txBox="1"/>
            <p:nvPr/>
          </p:nvSpPr>
          <p:spPr>
            <a:xfrm>
              <a:off x="174988" y="0"/>
              <a:ext cx="1729840" cy="243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2017.ALL RIGHTS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49" name="Google Shape;849;p93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50" name="Google Shape;850;p93"/>
          <p:cNvSpPr>
            <a:spLocks noGrp="1"/>
          </p:cNvSpPr>
          <p:nvPr>
            <p:ph type="pic" idx="2"/>
          </p:nvPr>
        </p:nvSpPr>
        <p:spPr>
          <a:xfrm>
            <a:off x="0" y="0"/>
            <a:ext cx="5958348" cy="685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51" name="Google Shape;851;p93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2" name="Google Shape;852;p93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853" name="Google Shape;853;p93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93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55" name="Google Shape;855;p93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6" name="Google Shape;856;p93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93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Title Slide">
  <p:cSld name="19_Title Slide">
    <p:bg>
      <p:bgPr>
        <a:solidFill>
          <a:srgbClr val="FFFFFF"/>
        </a:solidFill>
        <a:effectLst/>
      </p:bgPr>
    </p:bg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94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60" name="Google Shape;860;p94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61" name="Google Shape;861;p94"/>
          <p:cNvSpPr>
            <a:spLocks noGrp="1"/>
          </p:cNvSpPr>
          <p:nvPr>
            <p:ph type="pic" idx="2"/>
          </p:nvPr>
        </p:nvSpPr>
        <p:spPr>
          <a:xfrm>
            <a:off x="1220921" y="3429000"/>
            <a:ext cx="2436862" cy="21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2" name="Google Shape;862;p94"/>
          <p:cNvSpPr>
            <a:spLocks noGrp="1"/>
          </p:cNvSpPr>
          <p:nvPr>
            <p:ph type="pic" idx="3"/>
          </p:nvPr>
        </p:nvSpPr>
        <p:spPr>
          <a:xfrm>
            <a:off x="6097356" y="3429000"/>
            <a:ext cx="2436862" cy="2142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3" name="Google Shape;863;p94"/>
          <p:cNvSpPr>
            <a:spLocks noGrp="1"/>
          </p:cNvSpPr>
          <p:nvPr>
            <p:ph type="pic" idx="4"/>
          </p:nvPr>
        </p:nvSpPr>
        <p:spPr>
          <a:xfrm>
            <a:off x="3657782" y="1286191"/>
            <a:ext cx="2436863" cy="214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4" name="Google Shape;864;p94"/>
          <p:cNvSpPr>
            <a:spLocks noGrp="1"/>
          </p:cNvSpPr>
          <p:nvPr>
            <p:ph type="pic" idx="5"/>
          </p:nvPr>
        </p:nvSpPr>
        <p:spPr>
          <a:xfrm>
            <a:off x="8534217" y="1286191"/>
            <a:ext cx="2436863" cy="214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65" name="Google Shape;865;p9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6" name="Google Shape;866;p94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867" name="Google Shape;867;p94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94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69" name="Google Shape;869;p94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0" name="Google Shape;870;p94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94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Title Slide">
  <p:cSld name="17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0" scaled="0"/>
        </a:gradFill>
        <a:effectLst/>
      </p:bgPr>
    </p:bg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97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74" name="Google Shape;874;p97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875" name="Google Shape;875;p97"/>
          <p:cNvSpPr>
            <a:spLocks noGrp="1"/>
          </p:cNvSpPr>
          <p:nvPr>
            <p:ph type="pic" idx="2"/>
          </p:nvPr>
        </p:nvSpPr>
        <p:spPr>
          <a:xfrm>
            <a:off x="1832995" y="-1039389"/>
            <a:ext cx="2281805" cy="156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6" name="Google Shape;876;p97"/>
          <p:cNvSpPr>
            <a:spLocks noGrp="1"/>
          </p:cNvSpPr>
          <p:nvPr>
            <p:ph type="pic" idx="3"/>
          </p:nvPr>
        </p:nvSpPr>
        <p:spPr>
          <a:xfrm>
            <a:off x="4953789" y="764409"/>
            <a:ext cx="2284420" cy="1561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7" name="Google Shape;877;p97"/>
          <p:cNvSpPr>
            <a:spLocks noGrp="1"/>
          </p:cNvSpPr>
          <p:nvPr>
            <p:ph type="pic" idx="4"/>
          </p:nvPr>
        </p:nvSpPr>
        <p:spPr>
          <a:xfrm>
            <a:off x="8074586" y="2514627"/>
            <a:ext cx="2284418" cy="1561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78" name="Google Shape;878;p97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79" name="Google Shape;879;p97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880" name="Google Shape;880;p97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97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82" name="Google Shape;882;p97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3" name="Google Shape;883;p97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97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Title Slide">
  <p:cSld name="27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0" scaled="0"/>
        </a:gradFill>
        <a:effectLst/>
      </p:bgPr>
    </p:bg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8"/>
          <p:cNvSpPr>
            <a:spLocks noGrp="1"/>
          </p:cNvSpPr>
          <p:nvPr>
            <p:ph type="pic" idx="2"/>
          </p:nvPr>
        </p:nvSpPr>
        <p:spPr>
          <a:xfrm>
            <a:off x="1221658" y="1135629"/>
            <a:ext cx="4874343" cy="240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7" name="Google Shape;887;p98"/>
          <p:cNvSpPr>
            <a:spLocks noGrp="1"/>
          </p:cNvSpPr>
          <p:nvPr>
            <p:ph type="pic" idx="3"/>
          </p:nvPr>
        </p:nvSpPr>
        <p:spPr>
          <a:xfrm>
            <a:off x="6096000" y="1135629"/>
            <a:ext cx="4874343" cy="2403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8" name="Google Shape;888;p98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89" name="Google Shape;889;p98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890" name="Google Shape;890;p98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91" name="Google Shape;891;p98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892" name="Google Shape;892;p98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98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894" name="Google Shape;894;p98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p98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98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Title Slide">
  <p:cSld name="31_Title Slide">
    <p:bg>
      <p:bgPr>
        <a:solidFill>
          <a:srgbClr val="FFFFFF"/>
        </a:solidFill>
        <a:effectLst/>
      </p:bgPr>
    </p:bg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99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99" name="Google Shape;899;p99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00" name="Google Shape;900;p99"/>
          <p:cNvSpPr>
            <a:spLocks noGrp="1"/>
          </p:cNvSpPr>
          <p:nvPr>
            <p:ph type="pic" idx="2"/>
          </p:nvPr>
        </p:nvSpPr>
        <p:spPr>
          <a:xfrm>
            <a:off x="4075636" y="1220163"/>
            <a:ext cx="1112615" cy="1110896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1" name="Google Shape;901;p99"/>
          <p:cNvSpPr>
            <a:spLocks noGrp="1"/>
          </p:cNvSpPr>
          <p:nvPr>
            <p:ph type="pic" idx="3"/>
          </p:nvPr>
        </p:nvSpPr>
        <p:spPr>
          <a:xfrm>
            <a:off x="9566471" y="2614876"/>
            <a:ext cx="1484287" cy="1481993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02" name="Google Shape;902;p99"/>
          <p:cNvSpPr>
            <a:spLocks noGrp="1"/>
          </p:cNvSpPr>
          <p:nvPr>
            <p:ph type="pic" idx="4"/>
          </p:nvPr>
        </p:nvSpPr>
        <p:spPr>
          <a:xfrm>
            <a:off x="4075636" y="4526943"/>
            <a:ext cx="1112615" cy="1110895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03" name="Google Shape;903;p99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4" name="Google Shape;904;p99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905" name="Google Shape;905;p99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99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07" name="Google Shape;907;p99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8" name="Google Shape;908;p99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99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Title Slide">
  <p:cSld name="23_Title Slide">
    <p:bg>
      <p:bgPr>
        <a:solidFill>
          <a:srgbClr val="FFFFFF"/>
        </a:solidFill>
        <a:effectLst/>
      </p:bgPr>
    </p:bg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100"/>
          <p:cNvSpPr txBox="1"/>
          <p:nvPr/>
        </p:nvSpPr>
        <p:spPr>
          <a:xfrm rot="-5400000">
            <a:off x="-1095472" y="3307081"/>
            <a:ext cx="3084285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100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13" name="Google Shape;913;p100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14" name="Google Shape;914;p100"/>
          <p:cNvSpPr>
            <a:spLocks noGrp="1"/>
          </p:cNvSpPr>
          <p:nvPr>
            <p:ph type="pic" idx="2"/>
          </p:nvPr>
        </p:nvSpPr>
        <p:spPr>
          <a:xfrm>
            <a:off x="4739947" y="2248397"/>
            <a:ext cx="3564606" cy="2361207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5" name="Google Shape;915;p100"/>
          <p:cNvSpPr>
            <a:spLocks noGrp="1"/>
          </p:cNvSpPr>
          <p:nvPr>
            <p:ph type="pic" idx="3"/>
          </p:nvPr>
        </p:nvSpPr>
        <p:spPr>
          <a:xfrm>
            <a:off x="945872" y="2248397"/>
            <a:ext cx="3564605" cy="2361207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6" name="Google Shape;916;p100"/>
          <p:cNvSpPr>
            <a:spLocks noGrp="1"/>
          </p:cNvSpPr>
          <p:nvPr>
            <p:ph type="pic" idx="4"/>
          </p:nvPr>
        </p:nvSpPr>
        <p:spPr>
          <a:xfrm>
            <a:off x="-2848205" y="2248397"/>
            <a:ext cx="3564606" cy="2361207"/>
          </a:xfrm>
          <a:prstGeom prst="rect">
            <a:avLst/>
          </a:prstGeom>
          <a:noFill/>
          <a:ln>
            <a:noFill/>
          </a:ln>
          <a:effectLst>
            <a:outerShdw blurRad="1270000" dist="635000" dir="5400000" rotWithShape="0">
              <a:srgbClr val="0D0D0D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17" name="Google Shape;917;p100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18" name="Google Shape;918;p100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919" name="Google Shape;919;p100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100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21" name="Google Shape;921;p100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2" name="Google Shape;922;p100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100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bg>
      <p:bgPr>
        <a:solidFill>
          <a:srgbClr val="FFFFFF"/>
        </a:solidFill>
        <a:effectLst/>
      </p:bgPr>
    </p:bg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101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26" name="Google Shape;926;p101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27" name="Google Shape;927;p101"/>
          <p:cNvSpPr>
            <a:spLocks noGrp="1"/>
          </p:cNvSpPr>
          <p:nvPr>
            <p:ph type="pic" idx="2"/>
          </p:nvPr>
        </p:nvSpPr>
        <p:spPr>
          <a:xfrm>
            <a:off x="5707788" y="1645623"/>
            <a:ext cx="7329624" cy="4102821"/>
          </a:xfrm>
          <a:prstGeom prst="rect">
            <a:avLst/>
          </a:prstGeom>
          <a:noFill/>
          <a:ln>
            <a:noFill/>
          </a:ln>
          <a:effectLst>
            <a:outerShdw blurRad="1270000" rotWithShape="0">
              <a:srgbClr val="80808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28" name="Google Shape;928;p101"/>
          <p:cNvGrpSpPr/>
          <p:nvPr/>
        </p:nvGrpSpPr>
        <p:grpSpPr>
          <a:xfrm>
            <a:off x="5707786" y="1170909"/>
            <a:ext cx="7329627" cy="474714"/>
            <a:chOff x="-2" y="-2"/>
            <a:chExt cx="7329626" cy="474713"/>
          </a:xfrm>
        </p:grpSpPr>
        <p:grpSp>
          <p:nvGrpSpPr>
            <p:cNvPr id="929" name="Google Shape;929;p101"/>
            <p:cNvGrpSpPr/>
            <p:nvPr/>
          </p:nvGrpSpPr>
          <p:grpSpPr>
            <a:xfrm>
              <a:off x="-2" y="-2"/>
              <a:ext cx="7329626" cy="474713"/>
              <a:chOff x="-1" y="-1"/>
              <a:chExt cx="7329624" cy="474711"/>
            </a:xfrm>
          </p:grpSpPr>
          <p:sp>
            <p:nvSpPr>
              <p:cNvPr id="930" name="Google Shape;930;p101"/>
              <p:cNvSpPr/>
              <p:nvPr/>
            </p:nvSpPr>
            <p:spPr>
              <a:xfrm>
                <a:off x="-1" y="-1"/>
                <a:ext cx="7329624" cy="47471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9" y="0"/>
                    </a:moveTo>
                    <a:lnTo>
                      <a:pt x="21391" y="0"/>
                    </a:lnTo>
                    <a:cubicBezTo>
                      <a:pt x="21507" y="0"/>
                      <a:pt x="21600" y="1444"/>
                      <a:pt x="21600" y="3224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224"/>
                    </a:lnTo>
                    <a:cubicBezTo>
                      <a:pt x="0" y="1444"/>
                      <a:pt x="93" y="0"/>
                      <a:pt x="209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31" name="Google Shape;931;p101"/>
              <p:cNvGrpSpPr/>
              <p:nvPr/>
            </p:nvGrpSpPr>
            <p:grpSpPr>
              <a:xfrm>
                <a:off x="259780" y="193282"/>
                <a:ext cx="439372" cy="106077"/>
                <a:chOff x="0" y="-1"/>
                <a:chExt cx="439370" cy="106076"/>
              </a:xfrm>
            </p:grpSpPr>
            <p:sp>
              <p:nvSpPr>
                <p:cNvPr id="932" name="Google Shape;932;p101"/>
                <p:cNvSpPr/>
                <p:nvPr/>
              </p:nvSpPr>
              <p:spPr>
                <a:xfrm>
                  <a:off x="0" y="-1"/>
                  <a:ext cx="106075" cy="106076"/>
                </a:xfrm>
                <a:prstGeom prst="ellipse">
                  <a:avLst/>
                </a:prstGeom>
                <a:gradFill>
                  <a:gsLst>
                    <a:gs pos="0">
                      <a:srgbClr val="0D6145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3" name="Google Shape;933;p101"/>
                <p:cNvSpPr/>
                <p:nvPr/>
              </p:nvSpPr>
              <p:spPr>
                <a:xfrm>
                  <a:off x="166647" y="-1"/>
                  <a:ext cx="106075" cy="106076"/>
                </a:xfrm>
                <a:prstGeom prst="ellipse">
                  <a:avLst/>
                </a:prstGeom>
                <a:gradFill>
                  <a:gsLst>
                    <a:gs pos="0">
                      <a:srgbClr val="769E1A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34" name="Google Shape;934;p101"/>
                <p:cNvSpPr/>
                <p:nvPr/>
              </p:nvSpPr>
              <p:spPr>
                <a:xfrm>
                  <a:off x="333295" y="-1"/>
                  <a:ext cx="106075" cy="106076"/>
                </a:xfrm>
                <a:prstGeom prst="ellipse">
                  <a:avLst/>
                </a:prstGeom>
                <a:gradFill>
                  <a:gsLst>
                    <a:gs pos="0">
                      <a:srgbClr val="BC7A03"/>
                    </a:gs>
                    <a:gs pos="100000">
                      <a:schemeClr val="accent3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35" name="Google Shape;935;p101"/>
            <p:cNvGrpSpPr/>
            <p:nvPr/>
          </p:nvGrpSpPr>
          <p:grpSpPr>
            <a:xfrm>
              <a:off x="1009096" y="124397"/>
              <a:ext cx="3437569" cy="243842"/>
              <a:chOff x="0" y="-1"/>
              <a:chExt cx="3437567" cy="243841"/>
            </a:xfrm>
          </p:grpSpPr>
          <p:sp>
            <p:nvSpPr>
              <p:cNvPr id="936" name="Google Shape;936;p101"/>
              <p:cNvSpPr/>
              <p:nvPr/>
            </p:nvSpPr>
            <p:spPr>
              <a:xfrm>
                <a:off x="0" y="3188"/>
                <a:ext cx="3437567" cy="237464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7" name="Google Shape;937;p101"/>
              <p:cNvSpPr txBox="1"/>
              <p:nvPr/>
            </p:nvSpPr>
            <p:spPr>
              <a:xfrm>
                <a:off x="11592" y="-1"/>
                <a:ext cx="3414382" cy="2438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BFBFBF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BFBFB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http://www.website.com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38" name="Google Shape;938;p101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9" name="Google Shape;939;p101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940" name="Google Shape;940;p101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101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42" name="Google Shape;942;p101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3" name="Google Shape;943;p101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01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Slide">
  <p:cSld name="5_Title Slide">
    <p:bg>
      <p:bgPr>
        <a:solidFill>
          <a:srgbClr val="FFFFFF"/>
        </a:solidFill>
        <a:effectLst/>
      </p:bgPr>
    </p:bg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02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47" name="Google Shape;947;p102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948" name="Google Shape;948;p102"/>
          <p:cNvSpPr>
            <a:spLocks noGrp="1"/>
          </p:cNvSpPr>
          <p:nvPr>
            <p:ph type="pic" idx="2"/>
          </p:nvPr>
        </p:nvSpPr>
        <p:spPr>
          <a:xfrm>
            <a:off x="2431188" y="3112473"/>
            <a:ext cx="7329624" cy="4102821"/>
          </a:xfrm>
          <a:prstGeom prst="rect">
            <a:avLst/>
          </a:prstGeom>
          <a:noFill/>
          <a:ln>
            <a:noFill/>
          </a:ln>
          <a:effectLst>
            <a:outerShdw blurRad="1270000" rotWithShape="0">
              <a:srgbClr val="80808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949" name="Google Shape;949;p102"/>
          <p:cNvGrpSpPr/>
          <p:nvPr/>
        </p:nvGrpSpPr>
        <p:grpSpPr>
          <a:xfrm>
            <a:off x="2431186" y="2637760"/>
            <a:ext cx="7329627" cy="474714"/>
            <a:chOff x="-2" y="-2"/>
            <a:chExt cx="7329626" cy="474713"/>
          </a:xfrm>
        </p:grpSpPr>
        <p:grpSp>
          <p:nvGrpSpPr>
            <p:cNvPr id="950" name="Google Shape;950;p102"/>
            <p:cNvGrpSpPr/>
            <p:nvPr/>
          </p:nvGrpSpPr>
          <p:grpSpPr>
            <a:xfrm>
              <a:off x="-2" y="-2"/>
              <a:ext cx="7329626" cy="474713"/>
              <a:chOff x="-1" y="-1"/>
              <a:chExt cx="7329624" cy="474711"/>
            </a:xfrm>
          </p:grpSpPr>
          <p:sp>
            <p:nvSpPr>
              <p:cNvPr id="951" name="Google Shape;951;p102"/>
              <p:cNvSpPr/>
              <p:nvPr/>
            </p:nvSpPr>
            <p:spPr>
              <a:xfrm>
                <a:off x="-1" y="-1"/>
                <a:ext cx="7329624" cy="47471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9" y="0"/>
                    </a:moveTo>
                    <a:lnTo>
                      <a:pt x="21391" y="0"/>
                    </a:lnTo>
                    <a:cubicBezTo>
                      <a:pt x="21507" y="0"/>
                      <a:pt x="21600" y="1444"/>
                      <a:pt x="21600" y="3224"/>
                    </a:cubicBez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3224"/>
                    </a:lnTo>
                    <a:cubicBezTo>
                      <a:pt x="0" y="1444"/>
                      <a:pt x="93" y="0"/>
                      <a:pt x="209" y="0"/>
                    </a:cubicBezTo>
                    <a:close/>
                  </a:path>
                </a:pathLst>
              </a:cu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952" name="Google Shape;952;p102"/>
              <p:cNvGrpSpPr/>
              <p:nvPr/>
            </p:nvGrpSpPr>
            <p:grpSpPr>
              <a:xfrm>
                <a:off x="259780" y="193282"/>
                <a:ext cx="439372" cy="106077"/>
                <a:chOff x="0" y="-1"/>
                <a:chExt cx="439370" cy="106076"/>
              </a:xfrm>
            </p:grpSpPr>
            <p:sp>
              <p:nvSpPr>
                <p:cNvPr id="953" name="Google Shape;953;p102"/>
                <p:cNvSpPr/>
                <p:nvPr/>
              </p:nvSpPr>
              <p:spPr>
                <a:xfrm>
                  <a:off x="0" y="-1"/>
                  <a:ext cx="106075" cy="106076"/>
                </a:xfrm>
                <a:prstGeom prst="ellipse">
                  <a:avLst/>
                </a:prstGeom>
                <a:gradFill>
                  <a:gsLst>
                    <a:gs pos="0">
                      <a:srgbClr val="0D6145"/>
                    </a:gs>
                    <a:gs pos="100000">
                      <a:schemeClr val="accent1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4" name="Google Shape;954;p102"/>
                <p:cNvSpPr/>
                <p:nvPr/>
              </p:nvSpPr>
              <p:spPr>
                <a:xfrm>
                  <a:off x="166647" y="-1"/>
                  <a:ext cx="106075" cy="106076"/>
                </a:xfrm>
                <a:prstGeom prst="ellipse">
                  <a:avLst/>
                </a:prstGeom>
                <a:gradFill>
                  <a:gsLst>
                    <a:gs pos="0">
                      <a:srgbClr val="769E1A"/>
                    </a:gs>
                    <a:gs pos="100000">
                      <a:schemeClr val="accent2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955" name="Google Shape;955;p102"/>
                <p:cNvSpPr/>
                <p:nvPr/>
              </p:nvSpPr>
              <p:spPr>
                <a:xfrm>
                  <a:off x="333295" y="-1"/>
                  <a:ext cx="106075" cy="106076"/>
                </a:xfrm>
                <a:prstGeom prst="ellipse">
                  <a:avLst/>
                </a:prstGeom>
                <a:gradFill>
                  <a:gsLst>
                    <a:gs pos="0">
                      <a:srgbClr val="BC7A03"/>
                    </a:gs>
                    <a:gs pos="100000">
                      <a:schemeClr val="accent3"/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45700" tIns="45700" rIns="45700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FFFF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956" name="Google Shape;956;p102"/>
            <p:cNvGrpSpPr/>
            <p:nvPr/>
          </p:nvGrpSpPr>
          <p:grpSpPr>
            <a:xfrm>
              <a:off x="1009096" y="124397"/>
              <a:ext cx="3437569" cy="243842"/>
              <a:chOff x="0" y="-1"/>
              <a:chExt cx="3437567" cy="243841"/>
            </a:xfrm>
          </p:grpSpPr>
          <p:sp>
            <p:nvSpPr>
              <p:cNvPr id="957" name="Google Shape;957;p102"/>
              <p:cNvSpPr/>
              <p:nvPr/>
            </p:nvSpPr>
            <p:spPr>
              <a:xfrm>
                <a:off x="0" y="3188"/>
                <a:ext cx="3437567" cy="237464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8" name="Google Shape;958;p102"/>
              <p:cNvSpPr txBox="1"/>
              <p:nvPr/>
            </p:nvSpPr>
            <p:spPr>
              <a:xfrm>
                <a:off x="11592" y="-1"/>
                <a:ext cx="3414382" cy="2438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BFBFBF"/>
                  </a:buClr>
                  <a:buSzPts val="1000"/>
                  <a:buFont typeface="Quattrocento Sans"/>
                  <a:buNone/>
                </a:pPr>
                <a:r>
                  <a:rPr lang="en-US" sz="1000" b="0" i="0" u="none" strike="noStrike" cap="none">
                    <a:solidFill>
                      <a:srgbClr val="BFBFBF"/>
                    </a:solidFill>
                    <a:latin typeface="Quattrocento Sans"/>
                    <a:ea typeface="Quattrocento Sans"/>
                    <a:cs typeface="Quattrocento Sans"/>
                    <a:sym typeface="Quattrocento Sans"/>
                  </a:rPr>
                  <a:t>http://www.website.com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959" name="Google Shape;959;p10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0" name="Google Shape;960;p102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961" name="Google Shape;961;p102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02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63" name="Google Shape;963;p102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4" name="Google Shape;964;p102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102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0" scaled="0"/>
        </a:gradFill>
        <a:effectLst/>
      </p:bgPr>
    </p:bg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03"/>
          <p:cNvSpPr/>
          <p:nvPr/>
        </p:nvSpPr>
        <p:spPr>
          <a:xfrm>
            <a:off x="3727901" y="-2563025"/>
            <a:ext cx="11984050" cy="1198405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03"/>
          <p:cNvSpPr/>
          <p:nvPr/>
        </p:nvSpPr>
        <p:spPr>
          <a:xfrm>
            <a:off x="5865557" y="-425369"/>
            <a:ext cx="7708737" cy="7708738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103"/>
          <p:cNvSpPr/>
          <p:nvPr/>
        </p:nvSpPr>
        <p:spPr>
          <a:xfrm>
            <a:off x="7720665" y="1429738"/>
            <a:ext cx="3998523" cy="3998524"/>
          </a:xfrm>
          <a:prstGeom prst="ellipse">
            <a:avLst/>
          </a:prstGeom>
          <a:solidFill>
            <a:srgbClr val="FFFFFF">
              <a:alpha val="784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70" name="Google Shape;970;p103"/>
          <p:cNvGrpSpPr/>
          <p:nvPr/>
        </p:nvGrpSpPr>
        <p:grpSpPr>
          <a:xfrm>
            <a:off x="8542567" y="1153868"/>
            <a:ext cx="2413133" cy="4816967"/>
            <a:chOff x="0" y="0"/>
            <a:chExt cx="2413131" cy="4816966"/>
          </a:xfrm>
        </p:grpSpPr>
        <p:grpSp>
          <p:nvGrpSpPr>
            <p:cNvPr id="971" name="Google Shape;971;p103"/>
            <p:cNvGrpSpPr/>
            <p:nvPr/>
          </p:nvGrpSpPr>
          <p:grpSpPr>
            <a:xfrm>
              <a:off x="0" y="0"/>
              <a:ext cx="2413131" cy="4816966"/>
              <a:chOff x="0" y="0"/>
              <a:chExt cx="2413130" cy="4816965"/>
            </a:xfrm>
          </p:grpSpPr>
          <p:sp>
            <p:nvSpPr>
              <p:cNvPr id="972" name="Google Shape;972;p103"/>
              <p:cNvSpPr/>
              <p:nvPr/>
            </p:nvSpPr>
            <p:spPr>
              <a:xfrm>
                <a:off x="2241220" y="871839"/>
                <a:ext cx="171910" cy="464982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8627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3" name="Google Shape;973;p103"/>
              <p:cNvSpPr/>
              <p:nvPr/>
            </p:nvSpPr>
            <p:spPr>
              <a:xfrm>
                <a:off x="0" y="789937"/>
                <a:ext cx="171909" cy="263285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8627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4" name="Google Shape;974;p103"/>
              <p:cNvSpPr/>
              <p:nvPr/>
            </p:nvSpPr>
            <p:spPr>
              <a:xfrm>
                <a:off x="0" y="1322631"/>
                <a:ext cx="171909" cy="263285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8627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5" name="Google Shape;975;p103"/>
              <p:cNvSpPr/>
              <p:nvPr/>
            </p:nvSpPr>
            <p:spPr>
              <a:xfrm>
                <a:off x="0" y="1810366"/>
                <a:ext cx="171909" cy="263285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8627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6" name="Google Shape;976;p103"/>
              <p:cNvSpPr/>
              <p:nvPr/>
            </p:nvSpPr>
            <p:spPr>
              <a:xfrm>
                <a:off x="30465" y="0"/>
                <a:ext cx="2350535" cy="4816965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103"/>
              <p:cNvSpPr/>
              <p:nvPr/>
            </p:nvSpPr>
            <p:spPr>
              <a:xfrm>
                <a:off x="1010211" y="4344672"/>
                <a:ext cx="391043" cy="387849"/>
              </a:xfrm>
              <a:prstGeom prst="ellipse">
                <a:avLst/>
              </a:prstGeom>
              <a:noFill/>
              <a:ln w="15875" cap="flat" cmpd="sng">
                <a:solidFill>
                  <a:srgbClr val="333333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8" name="Google Shape;978;p103"/>
              <p:cNvSpPr/>
              <p:nvPr/>
            </p:nvSpPr>
            <p:spPr>
              <a:xfrm>
                <a:off x="906319" y="300116"/>
                <a:ext cx="598826" cy="43592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9" name="Google Shape;979;p103"/>
              <p:cNvSpPr/>
              <p:nvPr/>
            </p:nvSpPr>
            <p:spPr>
              <a:xfrm flipH="1">
                <a:off x="703840" y="294215"/>
                <a:ext cx="56749" cy="55395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0" name="Google Shape;980;p103"/>
              <p:cNvSpPr/>
              <p:nvPr/>
            </p:nvSpPr>
            <p:spPr>
              <a:xfrm flipH="1">
                <a:off x="1177357" y="122361"/>
                <a:ext cx="56749" cy="55395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Calibri"/>
                  <a:buNone/>
                </a:pPr>
                <a:endParaRPr sz="9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81" name="Google Shape;981;p103"/>
            <p:cNvSpPr/>
            <p:nvPr/>
          </p:nvSpPr>
          <p:spPr>
            <a:xfrm>
              <a:off x="209916" y="477871"/>
              <a:ext cx="1993297" cy="366276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2" name="Google Shape;982;p103"/>
          <p:cNvSpPr>
            <a:spLocks noGrp="1"/>
          </p:cNvSpPr>
          <p:nvPr>
            <p:ph type="pic" idx="2"/>
          </p:nvPr>
        </p:nvSpPr>
        <p:spPr>
          <a:xfrm>
            <a:off x="8732242" y="1631950"/>
            <a:ext cx="2001060" cy="366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3" name="Google Shape;983;p103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4" name="Google Shape;984;p103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985" name="Google Shape;985;p103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6" name="Google Shape;986;p103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987" name="Google Shape;987;p103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103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989" name="Google Shape;989;p103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0" name="Google Shape;990;p103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103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9914e97976_0_211"/>
          <p:cNvSpPr txBox="1">
            <a:spLocks noGrp="1"/>
          </p:cNvSpPr>
          <p:nvPr>
            <p:ph type="sldNum" idx="12"/>
          </p:nvPr>
        </p:nvSpPr>
        <p:spPr>
          <a:xfrm>
            <a:off x="5933329" y="6536531"/>
            <a:ext cx="3189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Title Slide">
  <p:cSld name="20_Title Slide">
    <p:bg>
      <p:bgPr>
        <a:solidFill>
          <a:srgbClr val="FFFFFF"/>
        </a:solidFill>
        <a:effectLst/>
      </p:bgPr>
    </p:bg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04"/>
          <p:cNvSpPr txBox="1"/>
          <p:nvPr/>
        </p:nvSpPr>
        <p:spPr>
          <a:xfrm rot="-5400000">
            <a:off x="-1095472" y="3307081"/>
            <a:ext cx="3084285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104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5" name="Google Shape;995;p104"/>
          <p:cNvGrpSpPr/>
          <p:nvPr/>
        </p:nvGrpSpPr>
        <p:grpSpPr>
          <a:xfrm>
            <a:off x="9689073" y="401682"/>
            <a:ext cx="1330913" cy="261001"/>
            <a:chOff x="-2" y="-2"/>
            <a:chExt cx="1330912" cy="261000"/>
          </a:xfrm>
        </p:grpSpPr>
        <p:grpSp>
          <p:nvGrpSpPr>
            <p:cNvPr id="996" name="Google Shape;996;p104"/>
            <p:cNvGrpSpPr/>
            <p:nvPr/>
          </p:nvGrpSpPr>
          <p:grpSpPr>
            <a:xfrm>
              <a:off x="-2" y="-2"/>
              <a:ext cx="1330912" cy="261000"/>
              <a:chOff x="-1" y="-1"/>
              <a:chExt cx="1330910" cy="260998"/>
            </a:xfrm>
          </p:grpSpPr>
          <p:sp>
            <p:nvSpPr>
              <p:cNvPr id="997" name="Google Shape;997;p104"/>
              <p:cNvSpPr/>
              <p:nvPr/>
            </p:nvSpPr>
            <p:spPr>
              <a:xfrm>
                <a:off x="315756" y="1"/>
                <a:ext cx="1015153" cy="26099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  <a:effectLst>
                <a:outerShdw blurRad="1270000" rotWithShape="0">
                  <a:srgbClr val="BFBFBF">
                    <a:alpha val="40000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8" name="Google Shape;998;p104"/>
              <p:cNvSpPr/>
              <p:nvPr/>
            </p:nvSpPr>
            <p:spPr>
              <a:xfrm>
                <a:off x="-1" y="-1"/>
                <a:ext cx="260999" cy="26099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9" name="Google Shape;999;p104"/>
            <p:cNvGrpSpPr/>
            <p:nvPr/>
          </p:nvGrpSpPr>
          <p:grpSpPr>
            <a:xfrm>
              <a:off x="473140" y="64797"/>
              <a:ext cx="714671" cy="131113"/>
              <a:chOff x="0" y="0"/>
              <a:chExt cx="714669" cy="131112"/>
            </a:xfrm>
          </p:grpSpPr>
          <p:sp>
            <p:nvSpPr>
              <p:cNvPr id="1000" name="Google Shape;1000;p104"/>
              <p:cNvSpPr/>
              <p:nvPr/>
            </p:nvSpPr>
            <p:spPr>
              <a:xfrm>
                <a:off x="245423" y="9703"/>
                <a:ext cx="139032" cy="11169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001" name="Google Shape;1001;p104"/>
              <p:cNvGrpSpPr/>
              <p:nvPr/>
            </p:nvGrpSpPr>
            <p:grpSpPr>
              <a:xfrm>
                <a:off x="559425" y="6427"/>
                <a:ext cx="155244" cy="118548"/>
                <a:chOff x="0" y="-1"/>
                <a:chExt cx="155243" cy="118547"/>
              </a:xfrm>
            </p:grpSpPr>
            <p:sp>
              <p:nvSpPr>
                <p:cNvPr id="1002" name="Google Shape;1002;p104"/>
                <p:cNvSpPr/>
                <p:nvPr/>
              </p:nvSpPr>
              <p:spPr>
                <a:xfrm>
                  <a:off x="0" y="-1"/>
                  <a:ext cx="119122" cy="118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9600"/>
                      </a:moveTo>
                      <a:lnTo>
                        <a:pt x="11522" y="9600"/>
                      </a:lnTo>
                      <a:lnTo>
                        <a:pt x="11522" y="12965"/>
                      </a:lnTo>
                      <a:lnTo>
                        <a:pt x="17669" y="12965"/>
                      </a:lnTo>
                      <a:cubicBezTo>
                        <a:pt x="16752" y="15883"/>
                        <a:pt x="14025" y="18004"/>
                        <a:pt x="10804" y="18004"/>
                      </a:cubicBezTo>
                      <a:cubicBezTo>
                        <a:pt x="6825" y="18004"/>
                        <a:pt x="3604" y="14783"/>
                        <a:pt x="3604" y="10804"/>
                      </a:cubicBezTo>
                      <a:cubicBezTo>
                        <a:pt x="3604" y="6825"/>
                        <a:pt x="6825" y="3604"/>
                        <a:pt x="10804" y="3604"/>
                      </a:cubicBezTo>
                      <a:cubicBezTo>
                        <a:pt x="12805" y="3604"/>
                        <a:pt x="14615" y="4417"/>
                        <a:pt x="15923" y="5741"/>
                      </a:cubicBezTo>
                      <a:lnTo>
                        <a:pt x="18363" y="3086"/>
                      </a:lnTo>
                      <a:cubicBezTo>
                        <a:pt x="16409" y="1180"/>
                        <a:pt x="13746" y="0"/>
                        <a:pt x="10804" y="0"/>
                      </a:cubicBezTo>
                      <a:cubicBezTo>
                        <a:pt x="4840" y="0"/>
                        <a:pt x="0" y="4840"/>
                        <a:pt x="0" y="10804"/>
                      </a:cubicBezTo>
                      <a:cubicBezTo>
                        <a:pt x="0" y="16768"/>
                        <a:pt x="4840" y="21600"/>
                        <a:pt x="10804" y="21600"/>
                      </a:cubicBezTo>
                      <a:cubicBezTo>
                        <a:pt x="16027" y="21600"/>
                        <a:pt x="20603" y="17892"/>
                        <a:pt x="21600" y="12965"/>
                      </a:cubicBezTo>
                      <a:lnTo>
                        <a:pt x="21600" y="9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003" name="Google Shape;1003;p104"/>
                <p:cNvSpPr/>
                <p:nvPr/>
              </p:nvSpPr>
              <p:spPr>
                <a:xfrm>
                  <a:off x="122772" y="41308"/>
                  <a:ext cx="32471" cy="32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7541"/>
                      </a:moveTo>
                      <a:lnTo>
                        <a:pt x="14030" y="7541"/>
                      </a:lnTo>
                      <a:lnTo>
                        <a:pt x="14030" y="0"/>
                      </a:lnTo>
                      <a:lnTo>
                        <a:pt x="7541" y="0"/>
                      </a:lnTo>
                      <a:lnTo>
                        <a:pt x="7541" y="7541"/>
                      </a:lnTo>
                      <a:lnTo>
                        <a:pt x="0" y="7541"/>
                      </a:lnTo>
                      <a:lnTo>
                        <a:pt x="0" y="14030"/>
                      </a:lnTo>
                      <a:lnTo>
                        <a:pt x="7541" y="14030"/>
                      </a:lnTo>
                      <a:lnTo>
                        <a:pt x="7541" y="21600"/>
                      </a:lnTo>
                      <a:lnTo>
                        <a:pt x="14030" y="21600"/>
                      </a:lnTo>
                      <a:lnTo>
                        <a:pt x="14030" y="14030"/>
                      </a:lnTo>
                      <a:lnTo>
                        <a:pt x="21600" y="14030"/>
                      </a:lnTo>
                      <a:lnTo>
                        <a:pt x="21600" y="75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004" name="Google Shape;1004;p104"/>
              <p:cNvSpPr/>
              <p:nvPr/>
            </p:nvSpPr>
            <p:spPr>
              <a:xfrm>
                <a:off x="0" y="0"/>
                <a:ext cx="70471" cy="1311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D9D9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05" name="Google Shape;1005;p104"/>
          <p:cNvGrpSpPr/>
          <p:nvPr/>
        </p:nvGrpSpPr>
        <p:grpSpPr>
          <a:xfrm>
            <a:off x="1165953" y="354419"/>
            <a:ext cx="1250573" cy="273262"/>
            <a:chOff x="0" y="-1"/>
            <a:chExt cx="1250571" cy="273260"/>
          </a:xfrm>
        </p:grpSpPr>
        <p:sp>
          <p:nvSpPr>
            <p:cNvPr id="1006" name="Google Shape;1006;p104"/>
            <p:cNvSpPr/>
            <p:nvPr/>
          </p:nvSpPr>
          <p:spPr>
            <a:xfrm>
              <a:off x="708559" y="71845"/>
              <a:ext cx="34104" cy="197179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104"/>
            <p:cNvSpPr/>
            <p:nvPr/>
          </p:nvSpPr>
          <p:spPr>
            <a:xfrm>
              <a:off x="770725" y="71845"/>
              <a:ext cx="34104" cy="197179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104"/>
            <p:cNvSpPr/>
            <p:nvPr/>
          </p:nvSpPr>
          <p:spPr>
            <a:xfrm>
              <a:off x="1146215" y="90749"/>
              <a:ext cx="104356" cy="180018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104"/>
            <p:cNvSpPr/>
            <p:nvPr/>
          </p:nvSpPr>
          <p:spPr>
            <a:xfrm>
              <a:off x="95024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104"/>
            <p:cNvSpPr/>
            <p:nvPr/>
          </p:nvSpPr>
          <p:spPr>
            <a:xfrm>
              <a:off x="539748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104"/>
            <p:cNvSpPr/>
            <p:nvPr/>
          </p:nvSpPr>
          <p:spPr>
            <a:xfrm>
              <a:off x="826666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104"/>
            <p:cNvSpPr/>
            <p:nvPr/>
          </p:nvSpPr>
          <p:spPr>
            <a:xfrm>
              <a:off x="399113" y="126013"/>
              <a:ext cx="127491" cy="147246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104"/>
            <p:cNvSpPr/>
            <p:nvPr/>
          </p:nvSpPr>
          <p:spPr>
            <a:xfrm>
              <a:off x="994631" y="127709"/>
              <a:ext cx="137648" cy="1413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104"/>
            <p:cNvSpPr/>
            <p:nvPr/>
          </p:nvSpPr>
          <p:spPr>
            <a:xfrm>
              <a:off x="248879" y="129966"/>
              <a:ext cx="142762" cy="13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104"/>
            <p:cNvSpPr/>
            <p:nvPr/>
          </p:nvSpPr>
          <p:spPr>
            <a:xfrm rot="5948203">
              <a:off x="6063" y="6064"/>
              <a:ext cx="83013" cy="830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16" name="Google Shape;1016;p104"/>
            <p:cNvGrpSpPr/>
            <p:nvPr/>
          </p:nvGrpSpPr>
          <p:grpSpPr>
            <a:xfrm>
              <a:off x="70061" y="85306"/>
              <a:ext cx="71461" cy="75960"/>
              <a:chOff x="-1" y="-1"/>
              <a:chExt cx="71460" cy="75958"/>
            </a:xfrm>
          </p:grpSpPr>
          <p:sp>
            <p:nvSpPr>
              <p:cNvPr id="1017" name="Google Shape;1017;p104"/>
              <p:cNvSpPr/>
              <p:nvPr/>
            </p:nvSpPr>
            <p:spPr>
              <a:xfrm rot="-2566641">
                <a:off x="25078" y="41239"/>
                <a:ext cx="44664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18" name="Google Shape;1018;p104"/>
              <p:cNvSpPr/>
              <p:nvPr/>
            </p:nvSpPr>
            <p:spPr>
              <a:xfrm rot="5933295">
                <a:off x="3536" y="3536"/>
                <a:ext cx="49643" cy="4964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19" name="Google Shape;1019;p104"/>
          <p:cNvGrpSpPr/>
          <p:nvPr/>
        </p:nvGrpSpPr>
        <p:grpSpPr>
          <a:xfrm>
            <a:off x="1178694" y="6169859"/>
            <a:ext cx="1904830" cy="243841"/>
            <a:chOff x="0" y="0"/>
            <a:chExt cx="1904828" cy="243840"/>
          </a:xfrm>
        </p:grpSpPr>
        <p:sp>
          <p:nvSpPr>
            <p:cNvPr id="1020" name="Google Shape;1020;p104"/>
            <p:cNvSpPr/>
            <p:nvPr/>
          </p:nvSpPr>
          <p:spPr>
            <a:xfrm>
              <a:off x="0" y="59389"/>
              <a:ext cx="137450" cy="135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dvent Pro"/>
                <a:buNone/>
              </a:pPr>
              <a:endParaRPr sz="1000" b="0" i="0" u="none" strike="noStrike" cap="none">
                <a:solidFill>
                  <a:srgbClr val="BFBFB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1021" name="Google Shape;1021;p104"/>
            <p:cNvSpPr txBox="1"/>
            <p:nvPr/>
          </p:nvSpPr>
          <p:spPr>
            <a:xfrm>
              <a:off x="174988" y="0"/>
              <a:ext cx="1729840" cy="243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2017.ALL RIGHTS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022" name="Google Shape;1022;p104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23" name="Google Shape;1023;p104"/>
          <p:cNvSpPr>
            <a:spLocks noGrp="1"/>
          </p:cNvSpPr>
          <p:nvPr>
            <p:ph type="pic" idx="2"/>
          </p:nvPr>
        </p:nvSpPr>
        <p:spPr>
          <a:xfrm>
            <a:off x="-1" y="1"/>
            <a:ext cx="12192000" cy="685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4" name="Google Shape;1024;p104"/>
          <p:cNvSpPr>
            <a:spLocks noGrp="1"/>
          </p:cNvSpPr>
          <p:nvPr>
            <p:ph type="pic" idx="3"/>
          </p:nvPr>
        </p:nvSpPr>
        <p:spPr>
          <a:xfrm>
            <a:off x="7581900" y="1143000"/>
            <a:ext cx="6571586" cy="410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5" name="Google Shape;1025;p104"/>
          <p:cNvSpPr>
            <a:spLocks noGrp="1"/>
          </p:cNvSpPr>
          <p:nvPr>
            <p:ph type="pic" idx="4"/>
          </p:nvPr>
        </p:nvSpPr>
        <p:spPr>
          <a:xfrm>
            <a:off x="6331785" y="2767725"/>
            <a:ext cx="1624765" cy="2832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26" name="Google Shape;1026;p10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7" name="Google Shape;1027;p104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1028" name="Google Shape;1028;p104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104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30" name="Google Shape;1030;p104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1" name="Google Shape;1031;p104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04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Slide">
  <p:cSld name="3_Title Slide">
    <p:bg>
      <p:bgPr>
        <a:solidFill>
          <a:srgbClr val="FFFFFF"/>
        </a:solidFill>
        <a:effectLst/>
      </p:bgPr>
    </p:bg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5"/>
          <p:cNvSpPr>
            <a:spLocks noGrp="1"/>
          </p:cNvSpPr>
          <p:nvPr>
            <p:ph type="pic" idx="2"/>
          </p:nvPr>
        </p:nvSpPr>
        <p:spPr>
          <a:xfrm>
            <a:off x="-1" y="1"/>
            <a:ext cx="12192000" cy="685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5" name="Google Shape;1035;p105"/>
          <p:cNvSpPr>
            <a:spLocks noGrp="1"/>
          </p:cNvSpPr>
          <p:nvPr>
            <p:ph type="pic" idx="3"/>
          </p:nvPr>
        </p:nvSpPr>
        <p:spPr>
          <a:xfrm>
            <a:off x="5095471" y="1498600"/>
            <a:ext cx="2001059" cy="3662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6" name="Google Shape;1036;p105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bg>
      <p:bgPr>
        <a:solidFill>
          <a:srgbClr val="FFFFFF"/>
        </a:solidFill>
        <a:effectLst/>
      </p:bgPr>
    </p:bg>
    <p:spTree>
      <p:nvGrpSpPr>
        <p:cNvPr id="1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106"/>
          <p:cNvSpPr txBox="1"/>
          <p:nvPr/>
        </p:nvSpPr>
        <p:spPr>
          <a:xfrm rot="-5400000">
            <a:off x="-1095472" y="3307081"/>
            <a:ext cx="3084285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06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40" name="Google Shape;1040;p106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41" name="Google Shape;1041;p106"/>
          <p:cNvSpPr/>
          <p:nvPr/>
        </p:nvSpPr>
        <p:spPr>
          <a:xfrm>
            <a:off x="0" y="1190625"/>
            <a:ext cx="10610850" cy="4476750"/>
          </a:xfrm>
          <a:prstGeom prst="rect">
            <a:avLst/>
          </a:prstGeom>
          <a:gradFill>
            <a:gsLst>
              <a:gs pos="0">
                <a:srgbClr val="5DC2A7"/>
              </a:gs>
              <a:gs pos="100000">
                <a:srgbClr val="EBEB45"/>
              </a:gs>
            </a:gsLst>
            <a:lin ang="2700000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2" name="Google Shape;1042;p106"/>
          <p:cNvSpPr>
            <a:spLocks noGrp="1"/>
          </p:cNvSpPr>
          <p:nvPr>
            <p:ph type="pic" idx="2"/>
          </p:nvPr>
        </p:nvSpPr>
        <p:spPr>
          <a:xfrm>
            <a:off x="8572303" y="1563166"/>
            <a:ext cx="1969928" cy="3633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43" name="Google Shape;1043;p106"/>
          <p:cNvSpPr>
            <a:spLocks noGrp="1"/>
          </p:cNvSpPr>
          <p:nvPr>
            <p:ph type="pic" idx="3"/>
          </p:nvPr>
        </p:nvSpPr>
        <p:spPr>
          <a:xfrm>
            <a:off x="7070249" y="2880662"/>
            <a:ext cx="1491875" cy="2747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44" name="Google Shape;1044;p106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45" name="Google Shape;1045;p106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1046" name="Google Shape;1046;p106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106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48" name="Google Shape;1048;p106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9" name="Google Shape;1049;p106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06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Title Slide">
  <p:cSld name="24_Title Slide">
    <p:bg>
      <p:bgPr>
        <a:solidFill>
          <a:srgbClr val="FFFFFF"/>
        </a:solidFill>
        <a:effectLst/>
      </p:bgPr>
    </p:bg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07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3" name="Google Shape;1053;p107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4" name="Google Shape;1054;p107"/>
          <p:cNvSpPr>
            <a:spLocks noGrp="1"/>
          </p:cNvSpPr>
          <p:nvPr>
            <p:ph type="pic" idx="2"/>
          </p:nvPr>
        </p:nvSpPr>
        <p:spPr>
          <a:xfrm>
            <a:off x="8156555" y="1161143"/>
            <a:ext cx="2816244" cy="4535714"/>
          </a:xfrm>
          <a:prstGeom prst="rect">
            <a:avLst/>
          </a:prstGeom>
          <a:noFill/>
          <a:ln>
            <a:noFill/>
          </a:ln>
          <a:effectLst>
            <a:outerShdw blurRad="1270000" dist="635000" dir="10800000" rotWithShape="0">
              <a:srgbClr val="80808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55" name="Google Shape;1055;p107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6" name="Google Shape;1056;p107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1057" name="Google Shape;1057;p107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07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59" name="Google Shape;1059;p107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0" name="Google Shape;1060;p107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107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Title Slide">
  <p:cSld name="35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0" scaled="0"/>
        </a:gradFill>
        <a:effectLst/>
      </p:bgPr>
    </p:bg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110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64" name="Google Shape;1064;p110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065" name="Google Shape;1065;p110"/>
          <p:cNvGrpSpPr/>
          <p:nvPr/>
        </p:nvGrpSpPr>
        <p:grpSpPr>
          <a:xfrm>
            <a:off x="2903090" y="-3095593"/>
            <a:ext cx="11984051" cy="11984051"/>
            <a:chOff x="-1" y="-1"/>
            <a:chExt cx="11984050" cy="11984050"/>
          </a:xfrm>
        </p:grpSpPr>
        <p:sp>
          <p:nvSpPr>
            <p:cNvPr id="1066" name="Google Shape;1066;p110"/>
            <p:cNvSpPr/>
            <p:nvPr/>
          </p:nvSpPr>
          <p:spPr>
            <a:xfrm>
              <a:off x="-1" y="-1"/>
              <a:ext cx="11984050" cy="1198405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110"/>
            <p:cNvSpPr/>
            <p:nvPr/>
          </p:nvSpPr>
          <p:spPr>
            <a:xfrm>
              <a:off x="2137655" y="2137655"/>
              <a:ext cx="7708738" cy="7708738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110"/>
            <p:cNvSpPr/>
            <p:nvPr/>
          </p:nvSpPr>
          <p:spPr>
            <a:xfrm>
              <a:off x="3992762" y="3992762"/>
              <a:ext cx="3998524" cy="3998524"/>
            </a:xfrm>
            <a:prstGeom prst="ellipse">
              <a:avLst/>
            </a:prstGeom>
            <a:solidFill>
              <a:srgbClr val="FFFFFF">
                <a:alpha val="784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69" name="Google Shape;1069;p110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0" name="Google Shape;1070;p110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1071" name="Google Shape;1071;p110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110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73" name="Google Shape;1073;p110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74" name="Google Shape;1074;p110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110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Title Slide">
  <p:cSld name="34_Title Slide">
    <p:bg>
      <p:bgPr>
        <a:solidFill>
          <a:srgbClr val="FFFFFF"/>
        </a:solidFill>
        <a:effectLst/>
      </p:bgPr>
    </p:bg>
    <p:spTree>
      <p:nvGrpSpPr>
        <p:cNvPr id="1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3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78" name="Google Shape;1078;p113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9" name="Google Shape;1079;p113"/>
          <p:cNvSpPr>
            <a:spLocks noGrp="1"/>
          </p:cNvSpPr>
          <p:nvPr>
            <p:ph type="pic" idx="2"/>
          </p:nvPr>
        </p:nvSpPr>
        <p:spPr>
          <a:xfrm>
            <a:off x="1221658" y="1562100"/>
            <a:ext cx="9733937" cy="373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080" name="Google Shape;1080;p113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1" name="Google Shape;1081;p113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1082" name="Google Shape;1082;p113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113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84" name="Google Shape;1084;p113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5" name="Google Shape;1085;p113"/>
          <p:cNvSpPr txBox="1"/>
          <p:nvPr/>
        </p:nvSpPr>
        <p:spPr>
          <a:xfrm rot="-5400000">
            <a:off x="-1097314" y="3308923"/>
            <a:ext cx="3084285" cy="240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113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Title Slide">
  <p:cSld name="16_Title Slide">
    <p:bg>
      <p:bgPr>
        <a:solidFill>
          <a:srgbClr val="FFFFFF"/>
        </a:solidFill>
        <a:effectLst/>
      </p:bgPr>
    </p:bg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114"/>
          <p:cNvSpPr txBox="1"/>
          <p:nvPr/>
        </p:nvSpPr>
        <p:spPr>
          <a:xfrm>
            <a:off x="7941385" y="6101703"/>
            <a:ext cx="3084285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114"/>
          <p:cNvSpPr txBox="1">
            <a:spLocks noGrp="1"/>
          </p:cNvSpPr>
          <p:nvPr>
            <p:ph type="sldNum" idx="12"/>
          </p:nvPr>
        </p:nvSpPr>
        <p:spPr>
          <a:xfrm flipH="1">
            <a:off x="11136302" y="5901649"/>
            <a:ext cx="612686" cy="637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0" name="Google Shape;1090;p11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1" name="Google Shape;1091;p114"/>
          <p:cNvGrpSpPr/>
          <p:nvPr/>
        </p:nvGrpSpPr>
        <p:grpSpPr>
          <a:xfrm>
            <a:off x="8040344" y="401684"/>
            <a:ext cx="2979641" cy="260998"/>
            <a:chOff x="0" y="0"/>
            <a:chExt cx="2979639" cy="260997"/>
          </a:xfrm>
        </p:grpSpPr>
        <p:sp>
          <p:nvSpPr>
            <p:cNvPr id="1092" name="Google Shape;1092;p114"/>
            <p:cNvSpPr/>
            <p:nvPr/>
          </p:nvSpPr>
          <p:spPr>
            <a:xfrm>
              <a:off x="288113" y="1"/>
              <a:ext cx="2691526" cy="26099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0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114"/>
            <p:cNvSpPr/>
            <p:nvPr/>
          </p:nvSpPr>
          <p:spPr>
            <a:xfrm>
              <a:off x="0" y="0"/>
              <a:ext cx="260998" cy="260997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094" name="Google Shape;1094;p114"/>
            <p:cNvSpPr txBox="1"/>
            <p:nvPr/>
          </p:nvSpPr>
          <p:spPr>
            <a:xfrm>
              <a:off x="1227030" y="10356"/>
              <a:ext cx="813690" cy="24028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5" name="Google Shape;1095;p114"/>
          <p:cNvSpPr txBox="1"/>
          <p:nvPr/>
        </p:nvSpPr>
        <p:spPr>
          <a:xfrm>
            <a:off x="627658" y="6101703"/>
            <a:ext cx="2327162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Title Slide">
  <p:cSld name="10_Title Slide">
    <p:bg>
      <p:bgPr>
        <a:solidFill>
          <a:srgbClr val="FFFFFF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115"/>
          <p:cNvSpPr txBox="1"/>
          <p:nvPr/>
        </p:nvSpPr>
        <p:spPr>
          <a:xfrm rot="-5400000">
            <a:off x="-1095472" y="3307081"/>
            <a:ext cx="3084285" cy="243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15"/>
          <p:cNvSpPr txBox="1">
            <a:spLocks noGrp="1"/>
          </p:cNvSpPr>
          <p:nvPr>
            <p:ph type="sldNum" idx="12"/>
          </p:nvPr>
        </p:nvSpPr>
        <p:spPr>
          <a:xfrm flipH="1">
            <a:off x="11246482" y="264526"/>
            <a:ext cx="725697" cy="7645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99" name="Google Shape;1099;p115"/>
          <p:cNvGrpSpPr/>
          <p:nvPr/>
        </p:nvGrpSpPr>
        <p:grpSpPr>
          <a:xfrm>
            <a:off x="9689073" y="401682"/>
            <a:ext cx="1330913" cy="261001"/>
            <a:chOff x="-2" y="-2"/>
            <a:chExt cx="1330912" cy="261000"/>
          </a:xfrm>
        </p:grpSpPr>
        <p:grpSp>
          <p:nvGrpSpPr>
            <p:cNvPr id="1100" name="Google Shape;1100;p115"/>
            <p:cNvGrpSpPr/>
            <p:nvPr/>
          </p:nvGrpSpPr>
          <p:grpSpPr>
            <a:xfrm>
              <a:off x="-2" y="-2"/>
              <a:ext cx="1330912" cy="261000"/>
              <a:chOff x="-1" y="-1"/>
              <a:chExt cx="1330910" cy="260998"/>
            </a:xfrm>
          </p:grpSpPr>
          <p:sp>
            <p:nvSpPr>
              <p:cNvPr id="1101" name="Google Shape;1101;p115"/>
              <p:cNvSpPr/>
              <p:nvPr/>
            </p:nvSpPr>
            <p:spPr>
              <a:xfrm>
                <a:off x="315756" y="1"/>
                <a:ext cx="1015153" cy="260996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  <a:effectLst>
                <a:outerShdw blurRad="1270000" rotWithShape="0">
                  <a:srgbClr val="BFBFBF">
                    <a:alpha val="40000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02" name="Google Shape;1102;p115"/>
              <p:cNvSpPr/>
              <p:nvPr/>
            </p:nvSpPr>
            <p:spPr>
              <a:xfrm>
                <a:off x="-1" y="-1"/>
                <a:ext cx="260999" cy="260998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3" name="Google Shape;1103;p115"/>
            <p:cNvGrpSpPr/>
            <p:nvPr/>
          </p:nvGrpSpPr>
          <p:grpSpPr>
            <a:xfrm>
              <a:off x="473140" y="64797"/>
              <a:ext cx="714671" cy="131113"/>
              <a:chOff x="0" y="0"/>
              <a:chExt cx="714669" cy="131112"/>
            </a:xfrm>
          </p:grpSpPr>
          <p:sp>
            <p:nvSpPr>
              <p:cNvPr id="1104" name="Google Shape;1104;p115"/>
              <p:cNvSpPr/>
              <p:nvPr/>
            </p:nvSpPr>
            <p:spPr>
              <a:xfrm>
                <a:off x="245423" y="9703"/>
                <a:ext cx="139032" cy="11169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105" name="Google Shape;1105;p115"/>
              <p:cNvGrpSpPr/>
              <p:nvPr/>
            </p:nvGrpSpPr>
            <p:grpSpPr>
              <a:xfrm>
                <a:off x="559425" y="6427"/>
                <a:ext cx="155244" cy="118548"/>
                <a:chOff x="0" y="-1"/>
                <a:chExt cx="155243" cy="118547"/>
              </a:xfrm>
            </p:grpSpPr>
            <p:sp>
              <p:nvSpPr>
                <p:cNvPr id="1106" name="Google Shape;1106;p115"/>
                <p:cNvSpPr/>
                <p:nvPr/>
              </p:nvSpPr>
              <p:spPr>
                <a:xfrm>
                  <a:off x="0" y="-1"/>
                  <a:ext cx="119122" cy="1185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9600"/>
                      </a:moveTo>
                      <a:lnTo>
                        <a:pt x="11522" y="9600"/>
                      </a:lnTo>
                      <a:lnTo>
                        <a:pt x="11522" y="12965"/>
                      </a:lnTo>
                      <a:lnTo>
                        <a:pt x="17669" y="12965"/>
                      </a:lnTo>
                      <a:cubicBezTo>
                        <a:pt x="16752" y="15883"/>
                        <a:pt x="14025" y="18004"/>
                        <a:pt x="10804" y="18004"/>
                      </a:cubicBezTo>
                      <a:cubicBezTo>
                        <a:pt x="6825" y="18004"/>
                        <a:pt x="3604" y="14783"/>
                        <a:pt x="3604" y="10804"/>
                      </a:cubicBezTo>
                      <a:cubicBezTo>
                        <a:pt x="3604" y="6825"/>
                        <a:pt x="6825" y="3604"/>
                        <a:pt x="10804" y="3604"/>
                      </a:cubicBezTo>
                      <a:cubicBezTo>
                        <a:pt x="12805" y="3604"/>
                        <a:pt x="14615" y="4417"/>
                        <a:pt x="15923" y="5741"/>
                      </a:cubicBezTo>
                      <a:lnTo>
                        <a:pt x="18363" y="3086"/>
                      </a:lnTo>
                      <a:cubicBezTo>
                        <a:pt x="16409" y="1180"/>
                        <a:pt x="13746" y="0"/>
                        <a:pt x="10804" y="0"/>
                      </a:cubicBezTo>
                      <a:cubicBezTo>
                        <a:pt x="4840" y="0"/>
                        <a:pt x="0" y="4840"/>
                        <a:pt x="0" y="10804"/>
                      </a:cubicBezTo>
                      <a:cubicBezTo>
                        <a:pt x="0" y="16768"/>
                        <a:pt x="4840" y="21600"/>
                        <a:pt x="10804" y="21600"/>
                      </a:cubicBezTo>
                      <a:cubicBezTo>
                        <a:pt x="16027" y="21600"/>
                        <a:pt x="20603" y="17892"/>
                        <a:pt x="21600" y="12965"/>
                      </a:cubicBezTo>
                      <a:lnTo>
                        <a:pt x="21600" y="9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107" name="Google Shape;1107;p115"/>
                <p:cNvSpPr/>
                <p:nvPr/>
              </p:nvSpPr>
              <p:spPr>
                <a:xfrm>
                  <a:off x="122772" y="41308"/>
                  <a:ext cx="32471" cy="324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7541"/>
                      </a:moveTo>
                      <a:lnTo>
                        <a:pt x="14030" y="7541"/>
                      </a:lnTo>
                      <a:lnTo>
                        <a:pt x="14030" y="0"/>
                      </a:lnTo>
                      <a:lnTo>
                        <a:pt x="7541" y="0"/>
                      </a:lnTo>
                      <a:lnTo>
                        <a:pt x="7541" y="7541"/>
                      </a:lnTo>
                      <a:lnTo>
                        <a:pt x="0" y="7541"/>
                      </a:lnTo>
                      <a:lnTo>
                        <a:pt x="0" y="14030"/>
                      </a:lnTo>
                      <a:lnTo>
                        <a:pt x="7541" y="14030"/>
                      </a:lnTo>
                      <a:lnTo>
                        <a:pt x="7541" y="21600"/>
                      </a:lnTo>
                      <a:lnTo>
                        <a:pt x="14030" y="21600"/>
                      </a:lnTo>
                      <a:lnTo>
                        <a:pt x="14030" y="14030"/>
                      </a:lnTo>
                      <a:lnTo>
                        <a:pt x="21600" y="14030"/>
                      </a:lnTo>
                      <a:lnTo>
                        <a:pt x="21600" y="75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108" name="Google Shape;1108;p115"/>
              <p:cNvSpPr/>
              <p:nvPr/>
            </p:nvSpPr>
            <p:spPr>
              <a:xfrm>
                <a:off x="0" y="0"/>
                <a:ext cx="70471" cy="1311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D9D9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9" name="Google Shape;1109;p115"/>
          <p:cNvGrpSpPr/>
          <p:nvPr/>
        </p:nvGrpSpPr>
        <p:grpSpPr>
          <a:xfrm>
            <a:off x="1165953" y="354419"/>
            <a:ext cx="1250573" cy="273262"/>
            <a:chOff x="0" y="-1"/>
            <a:chExt cx="1250571" cy="273260"/>
          </a:xfrm>
        </p:grpSpPr>
        <p:sp>
          <p:nvSpPr>
            <p:cNvPr id="1110" name="Google Shape;1110;p115"/>
            <p:cNvSpPr/>
            <p:nvPr/>
          </p:nvSpPr>
          <p:spPr>
            <a:xfrm>
              <a:off x="708559" y="71845"/>
              <a:ext cx="34104" cy="197179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1" name="Google Shape;1111;p115"/>
            <p:cNvSpPr/>
            <p:nvPr/>
          </p:nvSpPr>
          <p:spPr>
            <a:xfrm>
              <a:off x="770725" y="71845"/>
              <a:ext cx="34104" cy="197179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115"/>
            <p:cNvSpPr/>
            <p:nvPr/>
          </p:nvSpPr>
          <p:spPr>
            <a:xfrm>
              <a:off x="1146215" y="90749"/>
              <a:ext cx="104356" cy="180018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115"/>
            <p:cNvSpPr/>
            <p:nvPr/>
          </p:nvSpPr>
          <p:spPr>
            <a:xfrm>
              <a:off x="95024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115"/>
            <p:cNvSpPr/>
            <p:nvPr/>
          </p:nvSpPr>
          <p:spPr>
            <a:xfrm>
              <a:off x="539748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115"/>
            <p:cNvSpPr/>
            <p:nvPr/>
          </p:nvSpPr>
          <p:spPr>
            <a:xfrm>
              <a:off x="826666" y="125734"/>
              <a:ext cx="144711" cy="146959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115"/>
            <p:cNvSpPr/>
            <p:nvPr/>
          </p:nvSpPr>
          <p:spPr>
            <a:xfrm>
              <a:off x="399113" y="126013"/>
              <a:ext cx="127491" cy="147246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115"/>
            <p:cNvSpPr/>
            <p:nvPr/>
          </p:nvSpPr>
          <p:spPr>
            <a:xfrm>
              <a:off x="994631" y="127709"/>
              <a:ext cx="137648" cy="14131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115"/>
            <p:cNvSpPr/>
            <p:nvPr/>
          </p:nvSpPr>
          <p:spPr>
            <a:xfrm>
              <a:off x="248879" y="129966"/>
              <a:ext cx="142762" cy="1390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115"/>
            <p:cNvSpPr/>
            <p:nvPr/>
          </p:nvSpPr>
          <p:spPr>
            <a:xfrm rot="5948203">
              <a:off x="6063" y="6064"/>
              <a:ext cx="83013" cy="830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120" name="Google Shape;1120;p115"/>
            <p:cNvGrpSpPr/>
            <p:nvPr/>
          </p:nvGrpSpPr>
          <p:grpSpPr>
            <a:xfrm>
              <a:off x="70061" y="85306"/>
              <a:ext cx="71461" cy="75960"/>
              <a:chOff x="-1" y="-1"/>
              <a:chExt cx="71460" cy="75958"/>
            </a:xfrm>
          </p:grpSpPr>
          <p:sp>
            <p:nvSpPr>
              <p:cNvPr id="1121" name="Google Shape;1121;p115"/>
              <p:cNvSpPr/>
              <p:nvPr/>
            </p:nvSpPr>
            <p:spPr>
              <a:xfrm rot="-2566641">
                <a:off x="25078" y="41239"/>
                <a:ext cx="44664" cy="225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22" name="Google Shape;1122;p115"/>
              <p:cNvSpPr/>
              <p:nvPr/>
            </p:nvSpPr>
            <p:spPr>
              <a:xfrm rot="5933295">
                <a:off x="3536" y="3536"/>
                <a:ext cx="49643" cy="4964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23" name="Google Shape;1123;p115"/>
          <p:cNvGrpSpPr/>
          <p:nvPr/>
        </p:nvGrpSpPr>
        <p:grpSpPr>
          <a:xfrm>
            <a:off x="1178694" y="6169859"/>
            <a:ext cx="1904830" cy="243841"/>
            <a:chOff x="0" y="0"/>
            <a:chExt cx="1904828" cy="243840"/>
          </a:xfrm>
        </p:grpSpPr>
        <p:sp>
          <p:nvSpPr>
            <p:cNvPr id="1124" name="Google Shape;1124;p115"/>
            <p:cNvSpPr/>
            <p:nvPr/>
          </p:nvSpPr>
          <p:spPr>
            <a:xfrm>
              <a:off x="0" y="59389"/>
              <a:ext cx="137450" cy="1351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dvent Pro"/>
                <a:buNone/>
              </a:pPr>
              <a:endParaRPr sz="1000" b="0" i="0" u="none" strike="noStrike" cap="none">
                <a:solidFill>
                  <a:srgbClr val="BFBFB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1125" name="Google Shape;1125;p115"/>
            <p:cNvSpPr txBox="1"/>
            <p:nvPr/>
          </p:nvSpPr>
          <p:spPr>
            <a:xfrm>
              <a:off x="174988" y="0"/>
              <a:ext cx="1729840" cy="2438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2017.ALL RIGHTS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126" name="Google Shape;1126;p115"/>
          <p:cNvCxnSpPr/>
          <p:nvPr/>
        </p:nvCxnSpPr>
        <p:spPr>
          <a:xfrm>
            <a:off x="1209330" y="865795"/>
            <a:ext cx="9773341" cy="1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27" name="Google Shape;1127;p115"/>
          <p:cNvSpPr>
            <a:spLocks noGrp="1"/>
          </p:cNvSpPr>
          <p:nvPr>
            <p:ph type="pic" idx="2"/>
          </p:nvPr>
        </p:nvSpPr>
        <p:spPr>
          <a:xfrm>
            <a:off x="-1" y="1"/>
            <a:ext cx="12192000" cy="6858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8" name="Google Shape;1128;p115"/>
          <p:cNvSpPr>
            <a:spLocks noGrp="1"/>
          </p:cNvSpPr>
          <p:nvPr>
            <p:ph type="pic" idx="3"/>
          </p:nvPr>
        </p:nvSpPr>
        <p:spPr>
          <a:xfrm>
            <a:off x="7063847" y="4630101"/>
            <a:ext cx="950729" cy="9492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 &amp; Subtitle"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9914e97976_2_112"/>
          <p:cNvSpPr txBox="1">
            <a:spLocks noGrp="1"/>
          </p:cNvSpPr>
          <p:nvPr>
            <p:ph type="title"/>
          </p:nvPr>
        </p:nvSpPr>
        <p:spPr>
          <a:xfrm>
            <a:off x="1053703" y="1583028"/>
            <a:ext cx="9810900" cy="23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135" name="Google Shape;1135;g9914e97976_2_112"/>
          <p:cNvSpPr txBox="1">
            <a:spLocks noGrp="1"/>
          </p:cNvSpPr>
          <p:nvPr>
            <p:ph type="body" idx="1"/>
          </p:nvPr>
        </p:nvSpPr>
        <p:spPr>
          <a:xfrm>
            <a:off x="1190625" y="3931536"/>
            <a:ext cx="98109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cap="none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cap="none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cap="none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cap="none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cap="none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683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  <a:defRPr/>
            </a:lvl6pPr>
            <a:lvl7pPr marL="3200400" lvl="6" indent="-3683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  <a:defRPr/>
            </a:lvl7pPr>
            <a:lvl8pPr marL="3657600" lvl="7" indent="-3683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  <a:defRPr/>
            </a:lvl8pPr>
            <a:lvl9pPr marL="4114800" lvl="8" indent="-36830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1136" name="Google Shape;1136;g9914e97976_2_112"/>
          <p:cNvSpPr txBox="1">
            <a:spLocks noGrp="1"/>
          </p:cNvSpPr>
          <p:nvPr>
            <p:ph type="sldNum" idx="12"/>
          </p:nvPr>
        </p:nvSpPr>
        <p:spPr>
          <a:xfrm>
            <a:off x="11086778" y="6474023"/>
            <a:ext cx="371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1137" name="Google Shape;1137;g9914e97976_2_11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8924" y="6179344"/>
            <a:ext cx="710680" cy="572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8" name="Google Shape;1138;g9914e97976_2_112"/>
          <p:cNvGrpSpPr/>
          <p:nvPr/>
        </p:nvGrpSpPr>
        <p:grpSpPr>
          <a:xfrm>
            <a:off x="8829617" y="253504"/>
            <a:ext cx="2793481" cy="259826"/>
            <a:chOff x="0" y="0"/>
            <a:chExt cx="2979713" cy="261001"/>
          </a:xfrm>
        </p:grpSpPr>
        <p:sp>
          <p:nvSpPr>
            <p:cNvPr id="1139" name="Google Shape;1139;g9914e97976_2_112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CEC47"/>
                </a:gs>
              </a:gsLst>
              <a:lin ang="3023155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39275" tIns="39275" rIns="39275" bIns="39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g9914e97976_2_112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39275" tIns="39275" rIns="39275" bIns="39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1141" name="Google Shape;1141;g9914e97976_2_112"/>
          <p:cNvCxnSpPr/>
          <p:nvPr/>
        </p:nvCxnSpPr>
        <p:spPr>
          <a:xfrm>
            <a:off x="2028337" y="751637"/>
            <a:ext cx="9678000" cy="0"/>
          </a:xfrm>
          <a:prstGeom prst="straightConnector1">
            <a:avLst/>
          </a:prstGeom>
          <a:noFill/>
          <a:ln w="9525" cap="flat" cmpd="sng">
            <a:solidFill>
              <a:srgbClr val="D6D5D5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142" name="Google Shape;1142;g9914e97976_2_11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85129" y="256125"/>
            <a:ext cx="319346" cy="2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3" name="Google Shape;1143;g9914e97976_2_112"/>
          <p:cNvSpPr/>
          <p:nvPr/>
        </p:nvSpPr>
        <p:spPr>
          <a:xfrm>
            <a:off x="779799" y="733778"/>
            <a:ext cx="1190400" cy="35700"/>
          </a:xfrm>
          <a:prstGeom prst="roundRect">
            <a:avLst>
              <a:gd name="adj" fmla="val 50000"/>
            </a:avLst>
          </a:prstGeom>
          <a:solidFill>
            <a:srgbClr val="76BFA9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4" name="Google Shape;1144;g9914e97976_2_112"/>
          <p:cNvSpPr/>
          <p:nvPr/>
        </p:nvSpPr>
        <p:spPr>
          <a:xfrm>
            <a:off x="632651" y="733778"/>
            <a:ext cx="119100" cy="35700"/>
          </a:xfrm>
          <a:prstGeom prst="roundRect">
            <a:avLst>
              <a:gd name="adj" fmla="val 50000"/>
            </a:avLst>
          </a:prstGeom>
          <a:solidFill>
            <a:srgbClr val="F7F270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5" name="Google Shape;1145;g9914e97976_2_112"/>
          <p:cNvSpPr/>
          <p:nvPr/>
        </p:nvSpPr>
        <p:spPr>
          <a:xfrm>
            <a:off x="485503" y="733778"/>
            <a:ext cx="119100" cy="35700"/>
          </a:xfrm>
          <a:prstGeom prst="roundRect">
            <a:avLst>
              <a:gd name="adj" fmla="val 50000"/>
            </a:avLst>
          </a:prstGeom>
          <a:solidFill>
            <a:srgbClr val="E89E4D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46" name="Google Shape;1146;g9914e97976_2_112"/>
          <p:cNvSpPr txBox="1"/>
          <p:nvPr/>
        </p:nvSpPr>
        <p:spPr>
          <a:xfrm>
            <a:off x="485503" y="6538030"/>
            <a:ext cx="6347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ontserrat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8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 type="tx">
  <p:cSld name="TITLE_AND_BODY">
    <p:spTree>
      <p:nvGrpSpPr>
        <p:cNvPr id="1" name="Shape 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Google Shape;1148;g9914e97976_2_104"/>
          <p:cNvSpPr txBox="1"/>
          <p:nvPr/>
        </p:nvSpPr>
        <p:spPr>
          <a:xfrm rot="-5400000">
            <a:off x="-397087" y="5350790"/>
            <a:ext cx="2165100" cy="2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900"/>
              <a:buFont typeface="Montserrat Medium"/>
              <a:buNone/>
            </a:pPr>
            <a:r>
              <a:rPr lang="en-US" sz="900" b="0" i="0" u="none" strike="noStrike" cap="none">
                <a:solidFill>
                  <a:srgbClr val="BFBFB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W  W  W  .  T  E  K  Y .  E  D    . V  N</a:t>
            </a:r>
            <a:endParaRPr sz="1200" b="0" i="0" u="none" strike="noStrike" cap="none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49" name="Google Shape;1149;g9914e97976_2_104"/>
          <p:cNvSpPr txBox="1"/>
          <p:nvPr/>
        </p:nvSpPr>
        <p:spPr>
          <a:xfrm>
            <a:off x="485503" y="6538030"/>
            <a:ext cx="6347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ontserrat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8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0" name="Google Shape;1150;g9914e97976_2_10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5503" y="4112284"/>
            <a:ext cx="879309" cy="301914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g9914e97976_2_104"/>
          <p:cNvSpPr txBox="1">
            <a:spLocks noGrp="1"/>
          </p:cNvSpPr>
          <p:nvPr>
            <p:ph type="sldNum" idx="12"/>
          </p:nvPr>
        </p:nvSpPr>
        <p:spPr>
          <a:xfrm flipH="1">
            <a:off x="10684731" y="1055644"/>
            <a:ext cx="9246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FFFFFF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9914e97976_2_2052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g9914e97976_2_2052"/>
          <p:cNvSpPr txBox="1">
            <a:spLocks noGrp="1"/>
          </p:cNvSpPr>
          <p:nvPr>
            <p:ph type="sldNum" idx="12"/>
          </p:nvPr>
        </p:nvSpPr>
        <p:spPr>
          <a:xfrm flipH="1">
            <a:off x="11246693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7" name="Google Shape;57;g9914e97976_2_2052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58" name="Google Shape;58;g9914e97976_2_2052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g9914e97976_2_2052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60" name="Google Shape;60;g9914e97976_2_2052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g9914e97976_2_2052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2" name="Google Shape;62;g9914e97976_2_2052"/>
          <p:cNvSpPr txBox="1"/>
          <p:nvPr/>
        </p:nvSpPr>
        <p:spPr>
          <a:xfrm>
            <a:off x="627658" y="62541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</a:t>
            </a:r>
            <a:endParaRPr sz="900" b="0" i="0" u="none" strike="noStrike" cap="none">
              <a:solidFill>
                <a:srgbClr val="A7A7A7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copy 1">
  <p:cSld name="Title &amp; Subtitle copy 1">
    <p:bg>
      <p:bgPr>
        <a:gradFill>
          <a:gsLst>
            <a:gs pos="0">
              <a:srgbClr val="76BFA9"/>
            </a:gs>
            <a:gs pos="100000">
              <a:srgbClr val="F7F270"/>
            </a:gs>
          </a:gsLst>
          <a:lin ang="3058563" scaled="0"/>
        </a:gradFill>
        <a:effectLst/>
      </p:bgPr>
    </p:bg>
    <p:spTree>
      <p:nvGrpSpPr>
        <p:cNvPr id="1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9914e97976_2_109"/>
          <p:cNvSpPr txBox="1"/>
          <p:nvPr/>
        </p:nvSpPr>
        <p:spPr>
          <a:xfrm>
            <a:off x="485503" y="6538030"/>
            <a:ext cx="6347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ontserrat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8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g9914e97976_2_109"/>
          <p:cNvSpPr txBox="1">
            <a:spLocks noGrp="1"/>
          </p:cNvSpPr>
          <p:nvPr>
            <p:ph type="sldNum" idx="12"/>
          </p:nvPr>
        </p:nvSpPr>
        <p:spPr>
          <a:xfrm>
            <a:off x="11086778" y="6474023"/>
            <a:ext cx="371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 copy">
  <p:cSld name="Title &amp; Subtitle copy">
    <p:bg>
      <p:bgPr>
        <a:gradFill>
          <a:gsLst>
            <a:gs pos="0">
              <a:srgbClr val="76BFA9"/>
            </a:gs>
            <a:gs pos="100000">
              <a:srgbClr val="F7F270"/>
            </a:gs>
          </a:gsLst>
          <a:lin ang="3058563" scaled="0"/>
        </a:gradFill>
        <a:effectLst/>
      </p:bgPr>
    </p:bg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9914e97976_2_126"/>
          <p:cNvSpPr txBox="1">
            <a:spLocks noGrp="1"/>
          </p:cNvSpPr>
          <p:nvPr>
            <p:ph type="sldNum" idx="12"/>
          </p:nvPr>
        </p:nvSpPr>
        <p:spPr>
          <a:xfrm>
            <a:off x="11086778" y="6474023"/>
            <a:ext cx="371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  <a:defRPr sz="1700" b="0" i="0" u="none" strike="noStrike" cap="none">
                <a:solidFill>
                  <a:srgbClr val="D6D5D5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  <p:pic>
        <p:nvPicPr>
          <p:cNvPr id="1157" name="Google Shape;1157;g9914e97976_2_12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58924" y="6179344"/>
            <a:ext cx="710680" cy="5721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8" name="Google Shape;1158;g9914e97976_2_126"/>
          <p:cNvGrpSpPr/>
          <p:nvPr/>
        </p:nvGrpSpPr>
        <p:grpSpPr>
          <a:xfrm>
            <a:off x="8752191" y="249048"/>
            <a:ext cx="2854509" cy="187517"/>
            <a:chOff x="0" y="0"/>
            <a:chExt cx="3044810" cy="266701"/>
          </a:xfrm>
        </p:grpSpPr>
        <p:sp>
          <p:nvSpPr>
            <p:cNvPr id="1159" name="Google Shape;1159;g9914e97976_2_126"/>
            <p:cNvSpPr/>
            <p:nvPr/>
          </p:nvSpPr>
          <p:spPr>
            <a:xfrm>
              <a:off x="294410" y="1"/>
              <a:ext cx="2750400" cy="2667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CEC47"/>
                </a:gs>
              </a:gsLst>
              <a:lin ang="3023155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39275" tIns="39275" rIns="39275" bIns="39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Calibri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g9914e97976_2_126"/>
            <p:cNvSpPr/>
            <p:nvPr/>
          </p:nvSpPr>
          <p:spPr>
            <a:xfrm>
              <a:off x="0" y="0"/>
              <a:ext cx="266700" cy="2667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39275" tIns="39275" rIns="39275" bIns="39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Helvetica Neue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cxnSp>
        <p:nvCxnSpPr>
          <p:cNvPr id="1161" name="Google Shape;1161;g9914e97976_2_126"/>
          <p:cNvCxnSpPr/>
          <p:nvPr/>
        </p:nvCxnSpPr>
        <p:spPr>
          <a:xfrm>
            <a:off x="2028337" y="751637"/>
            <a:ext cx="9678000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162" name="Google Shape;1162;g9914e97976_2_12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91082" y="175461"/>
            <a:ext cx="332749" cy="267892"/>
          </a:xfrm>
          <a:prstGeom prst="rect">
            <a:avLst/>
          </a:prstGeom>
          <a:noFill/>
          <a:ln>
            <a:noFill/>
          </a:ln>
        </p:spPr>
      </p:pic>
      <p:sp>
        <p:nvSpPr>
          <p:cNvPr id="1163" name="Google Shape;1163;g9914e97976_2_126"/>
          <p:cNvSpPr/>
          <p:nvPr/>
        </p:nvSpPr>
        <p:spPr>
          <a:xfrm>
            <a:off x="779799" y="733778"/>
            <a:ext cx="1190400" cy="35700"/>
          </a:xfrm>
          <a:prstGeom prst="roundRect">
            <a:avLst>
              <a:gd name="adj" fmla="val 50000"/>
            </a:avLst>
          </a:prstGeom>
          <a:solidFill>
            <a:srgbClr val="76BFA9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4" name="Google Shape;1164;g9914e97976_2_126"/>
          <p:cNvSpPr/>
          <p:nvPr/>
        </p:nvSpPr>
        <p:spPr>
          <a:xfrm>
            <a:off x="632651" y="733778"/>
            <a:ext cx="119100" cy="35700"/>
          </a:xfrm>
          <a:prstGeom prst="roundRect">
            <a:avLst>
              <a:gd name="adj" fmla="val 50000"/>
            </a:avLst>
          </a:prstGeom>
          <a:solidFill>
            <a:srgbClr val="F7F270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5" name="Google Shape;1165;g9914e97976_2_126"/>
          <p:cNvSpPr/>
          <p:nvPr/>
        </p:nvSpPr>
        <p:spPr>
          <a:xfrm>
            <a:off x="485503" y="733778"/>
            <a:ext cx="119100" cy="35700"/>
          </a:xfrm>
          <a:prstGeom prst="roundRect">
            <a:avLst>
              <a:gd name="adj" fmla="val 50000"/>
            </a:avLst>
          </a:prstGeom>
          <a:solidFill>
            <a:srgbClr val="E89E4D"/>
          </a:solidFill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6" name="Google Shape;1166;g9914e97976_2_126"/>
          <p:cNvSpPr txBox="1"/>
          <p:nvPr/>
        </p:nvSpPr>
        <p:spPr>
          <a:xfrm>
            <a:off x="485503" y="6538030"/>
            <a:ext cx="6347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ontserrat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8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 copy">
  <p:cSld name="11_Title Slide copy"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9914e97976_2_138"/>
          <p:cNvSpPr>
            <a:spLocks noGrp="1"/>
          </p:cNvSpPr>
          <p:nvPr>
            <p:ph type="pic" idx="2"/>
          </p:nvPr>
        </p:nvSpPr>
        <p:spPr>
          <a:xfrm>
            <a:off x="-1" y="-6488"/>
            <a:ext cx="12192000" cy="40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8575" tIns="39275" rIns="78575" bIns="392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R="0" lvl="1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69" name="Google Shape;1169;g9914e97976_2_138"/>
          <p:cNvSpPr txBox="1"/>
          <p:nvPr/>
        </p:nvSpPr>
        <p:spPr>
          <a:xfrm>
            <a:off x="485503" y="6538030"/>
            <a:ext cx="6347400" cy="1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Montserrat"/>
              <a:buNone/>
            </a:pPr>
            <a:r>
              <a:rPr lang="en-US" sz="8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BẢN QUYỀN</a:t>
            </a:r>
            <a:r>
              <a:rPr lang="en-US" sz="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800" b="0" i="0" u="none" strike="noStrike" cap="none">
                <a:solidFill>
                  <a:srgbClr val="A7A7A7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TÁC GIẢ THUỘC VỀ HỌC VIỆN TEKY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g9914e97976_2_138"/>
          <p:cNvSpPr txBox="1">
            <a:spLocks noGrp="1"/>
          </p:cNvSpPr>
          <p:nvPr>
            <p:ph type="sldNum" idx="12"/>
          </p:nvPr>
        </p:nvSpPr>
        <p:spPr>
          <a:xfrm flipH="1">
            <a:off x="10684731" y="1055644"/>
            <a:ext cx="924600" cy="7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1900" tIns="41900" rIns="41900" bIns="41900" anchor="t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5300"/>
              <a:buFont typeface="Arial"/>
              <a:buNone/>
              <a:defRPr sz="53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9914e97976_2_143"/>
          <p:cNvSpPr txBox="1">
            <a:spLocks noGrp="1"/>
          </p:cNvSpPr>
          <p:nvPr>
            <p:ph type="sldNum" idx="12"/>
          </p:nvPr>
        </p:nvSpPr>
        <p:spPr>
          <a:xfrm>
            <a:off x="5933329" y="6536531"/>
            <a:ext cx="3189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solidFill>
          <a:srgbClr val="FFFFFF"/>
        </a:solidFill>
        <a:effectLst/>
      </p:bgPr>
    </p:bg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9914e97976_2_714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g9914e97976_2_714"/>
          <p:cNvSpPr txBox="1">
            <a:spLocks noGrp="1"/>
          </p:cNvSpPr>
          <p:nvPr>
            <p:ph type="sldNum" idx="12"/>
          </p:nvPr>
        </p:nvSpPr>
        <p:spPr>
          <a:xfrm flipH="1">
            <a:off x="11246693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  <a:defRPr sz="4400" b="0" i="0" u="none" strike="noStrike" cap="none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1" name="Google Shape;1181;g9914e97976_2_714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182" name="Google Shape;1182;g9914e97976_2_71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3" name="Google Shape;1183;g9914e97976_2_71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184" name="Google Shape;1184;g9914e97976_2_71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g9914e97976_2_71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186" name="Google Shape;1186;g9914e97976_2_714"/>
            <p:cNvSpPr txBox="1"/>
            <p:nvPr/>
          </p:nvSpPr>
          <p:spPr>
            <a:xfrm>
              <a:off x="288106" y="10366"/>
              <a:ext cx="2691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187" name="Google Shape;1187;g9914e97976_2_714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Title Slide">
  <p:cSld name="14_Title Slide">
    <p:bg>
      <p:bgPr>
        <a:solidFill>
          <a:srgbClr val="FFFFFF"/>
        </a:solidFill>
        <a:effectLst/>
      </p:bgPr>
    </p:bg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9914e97976_2_724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0" name="Google Shape;1190;g9914e97976_2_724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91" name="Google Shape;1191;g9914e97976_2_724"/>
          <p:cNvSpPr>
            <a:spLocks noGrp="1"/>
          </p:cNvSpPr>
          <p:nvPr>
            <p:ph type="pic" idx="2"/>
          </p:nvPr>
        </p:nvSpPr>
        <p:spPr>
          <a:xfrm>
            <a:off x="5706716" y="1116441"/>
            <a:ext cx="5543700" cy="48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192" name="Google Shape;1192;g9914e97976_2_72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3" name="Google Shape;1193;g9914e97976_2_72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194" name="Google Shape;1194;g9914e97976_2_72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g9914e97976_2_72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196" name="Google Shape;1196;g9914e97976_2_724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g9914e97976_2_724"/>
          <p:cNvSpPr txBox="1"/>
          <p:nvPr/>
        </p:nvSpPr>
        <p:spPr>
          <a:xfrm>
            <a:off x="322847" y="6558900"/>
            <a:ext cx="31137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Title Slide">
  <p:cSld name="18_Title Slide">
    <p:bg>
      <p:bgPr>
        <a:solidFill>
          <a:srgbClr val="FFFFFF"/>
        </a:solidFill>
        <a:effectLst/>
      </p:bgPr>
    </p:bg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9914e97976_2_734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00" name="Google Shape;1200;g9914e97976_2_734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1" name="Google Shape;1201;g9914e97976_2_734"/>
          <p:cNvSpPr>
            <a:spLocks noGrp="1"/>
          </p:cNvSpPr>
          <p:nvPr>
            <p:ph type="pic" idx="2"/>
          </p:nvPr>
        </p:nvSpPr>
        <p:spPr>
          <a:xfrm>
            <a:off x="5782111" y="3517005"/>
            <a:ext cx="6279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2" name="Google Shape;1202;g9914e97976_2_734"/>
          <p:cNvSpPr>
            <a:spLocks noGrp="1"/>
          </p:cNvSpPr>
          <p:nvPr>
            <p:ph type="pic" idx="3"/>
          </p:nvPr>
        </p:nvSpPr>
        <p:spPr>
          <a:xfrm>
            <a:off x="9387275" y="3517005"/>
            <a:ext cx="6279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03" name="Google Shape;1203;g9914e97976_2_734"/>
          <p:cNvSpPr>
            <a:spLocks noGrp="1"/>
          </p:cNvSpPr>
          <p:nvPr>
            <p:ph type="pic" idx="4"/>
          </p:nvPr>
        </p:nvSpPr>
        <p:spPr>
          <a:xfrm>
            <a:off x="2176946" y="3517005"/>
            <a:ext cx="627900" cy="6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04" name="Google Shape;1204;g9914e97976_2_734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5" name="Google Shape;1205;g9914e97976_2_734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206" name="Google Shape;1206;g9914e97976_2_734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g9914e97976_2_734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08" name="Google Shape;1208;g9914e97976_2_734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g9914e97976_2_734"/>
          <p:cNvSpPr txBox="1"/>
          <p:nvPr/>
        </p:nvSpPr>
        <p:spPr>
          <a:xfrm>
            <a:off x="627646" y="6558900"/>
            <a:ext cx="35865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Slide">
  <p:cSld name="13_Title Slide">
    <p:bg>
      <p:bgPr>
        <a:solidFill>
          <a:srgbClr val="FFFFFF"/>
        </a:solidFill>
        <a:effectLst/>
      </p:bgPr>
    </p:bg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9914e97976_2_746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12" name="Google Shape;1212;g9914e97976_2_746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13" name="Google Shape;1213;g9914e97976_2_746"/>
          <p:cNvSpPr>
            <a:spLocks noGrp="1"/>
          </p:cNvSpPr>
          <p:nvPr>
            <p:ph type="pic" idx="2"/>
          </p:nvPr>
        </p:nvSpPr>
        <p:spPr>
          <a:xfrm>
            <a:off x="5707788" y="1645623"/>
            <a:ext cx="7329600" cy="4102800"/>
          </a:xfrm>
          <a:prstGeom prst="rect">
            <a:avLst/>
          </a:prstGeom>
          <a:noFill/>
          <a:ln>
            <a:noFill/>
          </a:ln>
          <a:effectLst>
            <a:outerShdw blurRad="1270000" rotWithShape="0">
              <a:srgbClr val="80808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14" name="Google Shape;1214;g9914e97976_2_746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g9914e97976_2_746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216" name="Google Shape;1216;g9914e97976_2_746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g9914e97976_2_746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18" name="Google Shape;1218;g9914e97976_2_746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g9914e97976_2_746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Title Slide">
  <p:cSld name="33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1" name="Google Shape;1221;g9914e97976_2_756"/>
          <p:cNvGrpSpPr/>
          <p:nvPr/>
        </p:nvGrpSpPr>
        <p:grpSpPr>
          <a:xfrm>
            <a:off x="103974" y="-2563026"/>
            <a:ext cx="11984100" cy="11984100"/>
            <a:chOff x="-1" y="-1"/>
            <a:chExt cx="11984100" cy="11984100"/>
          </a:xfrm>
        </p:grpSpPr>
        <p:sp>
          <p:nvSpPr>
            <p:cNvPr id="1222" name="Google Shape;1222;g9914e97976_2_756"/>
            <p:cNvSpPr/>
            <p:nvPr/>
          </p:nvSpPr>
          <p:spPr>
            <a:xfrm>
              <a:off x="-1" y="-1"/>
              <a:ext cx="11984100" cy="119841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g9914e97976_2_756"/>
            <p:cNvSpPr/>
            <p:nvPr/>
          </p:nvSpPr>
          <p:spPr>
            <a:xfrm>
              <a:off x="2137655" y="2137655"/>
              <a:ext cx="7708800" cy="7708800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g9914e97976_2_756"/>
            <p:cNvSpPr/>
            <p:nvPr/>
          </p:nvSpPr>
          <p:spPr>
            <a:xfrm>
              <a:off x="3992762" y="3992762"/>
              <a:ext cx="3998400" cy="3998400"/>
            </a:xfrm>
            <a:prstGeom prst="ellipse">
              <a:avLst/>
            </a:prstGeom>
            <a:solidFill>
              <a:srgbClr val="FFFFFF">
                <a:alpha val="392"/>
              </a:srgbClr>
            </a:solidFill>
            <a:ln>
              <a:noFill/>
            </a:ln>
            <a:effectLst>
              <a:outerShdw blurRad="1270000" rotWithShape="0">
                <a:srgbClr val="000000">
                  <a:alpha val="73725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5" name="Google Shape;1225;g9914e97976_2_756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6" name="Google Shape;1226;g9914e97976_2_756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1227" name="Google Shape;1227;g9914e97976_2_756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8" name="Google Shape;1228;g9914e97976_2_756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229" name="Google Shape;1229;g9914e97976_2_756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g9914e97976_2_756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31" name="Google Shape;1231;g9914e97976_2_756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">
  <p:cSld name="8_Title Slide">
    <p:bg>
      <p:bgPr>
        <a:solidFill>
          <a:srgbClr val="FFFFF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9914e97976_2_2436"/>
          <p:cNvSpPr txBox="1"/>
          <p:nvPr/>
        </p:nvSpPr>
        <p:spPr>
          <a:xfrm rot="-5400000">
            <a:off x="-1095450" y="3307044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9914e97976_2_2436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" name="Google Shape;66;g9914e97976_2_2436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7" name="Google Shape;67;g9914e97976_2_2436"/>
          <p:cNvSpPr/>
          <p:nvPr/>
        </p:nvSpPr>
        <p:spPr>
          <a:xfrm>
            <a:off x="0" y="1190625"/>
            <a:ext cx="10611000" cy="4476600"/>
          </a:xfrm>
          <a:prstGeom prst="rect">
            <a:avLst/>
          </a:prstGeom>
          <a:gradFill>
            <a:gsLst>
              <a:gs pos="0">
                <a:srgbClr val="5DC2A7"/>
              </a:gs>
              <a:gs pos="100000">
                <a:srgbClr val="EBEB45"/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g9914e97976_2_2436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" name="Google Shape;69;g9914e97976_2_2436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70" name="Google Shape;70;g9914e97976_2_2436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g9914e97976_2_2436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g9914e97976_2_2436"/>
            <p:cNvSpPr txBox="1"/>
            <p:nvPr/>
          </p:nvSpPr>
          <p:spPr>
            <a:xfrm>
              <a:off x="1227030" y="10356"/>
              <a:ext cx="813600" cy="24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Helvetica Neue"/>
                <a:buNone/>
              </a:pPr>
              <a:r>
                <a:rPr lang="en-US" sz="1000" b="1" i="0" u="none" strike="noStrike" cap="none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TIÊU ĐỀ SLIDE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" name="Google Shape;73;g9914e97976_2_2436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g9914e97976_2_2436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g9914e97976_2_768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">
  <p:cSld name="6_Title Slide">
    <p:bg>
      <p:bgPr>
        <a:gradFill>
          <a:gsLst>
            <a:gs pos="0">
              <a:srgbClr val="5DC2A7"/>
            </a:gs>
            <a:gs pos="100000">
              <a:srgbClr val="EBEB45"/>
            </a:gs>
          </a:gsLst>
          <a:lin ang="2700006" scaled="0"/>
        </a:gradFill>
        <a:effectLst/>
      </p:bgPr>
    </p:bg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9914e97976_2_770"/>
          <p:cNvSpPr/>
          <p:nvPr/>
        </p:nvSpPr>
        <p:spPr>
          <a:xfrm>
            <a:off x="-2223553" y="-2563025"/>
            <a:ext cx="11984100" cy="119841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g9914e97976_2_770"/>
          <p:cNvSpPr/>
          <p:nvPr/>
        </p:nvSpPr>
        <p:spPr>
          <a:xfrm>
            <a:off x="-85897" y="-425369"/>
            <a:ext cx="7708800" cy="7708800"/>
          </a:xfrm>
          <a:prstGeom prst="ellipse">
            <a:avLst/>
          </a:prstGeom>
          <a:solidFill>
            <a:srgbClr val="FFFFFF">
              <a:alpha val="0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g9914e97976_2_770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38" name="Google Shape;1238;g9914e97976_2_770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>
                <a:alpha val="3529"/>
              </a:srgbClr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9" name="Google Shape;1239;g9914e97976_2_770"/>
          <p:cNvSpPr/>
          <p:nvPr/>
        </p:nvSpPr>
        <p:spPr>
          <a:xfrm>
            <a:off x="1769210" y="1429738"/>
            <a:ext cx="3998400" cy="3998400"/>
          </a:xfrm>
          <a:prstGeom prst="ellipse">
            <a:avLst/>
          </a:prstGeom>
          <a:solidFill>
            <a:srgbClr val="FFFFFF">
              <a:alpha val="392"/>
            </a:srgbClr>
          </a:solidFill>
          <a:ln>
            <a:noFill/>
          </a:ln>
          <a:effectLst>
            <a:outerShdw blurRad="1270000" rotWithShape="0">
              <a:srgbClr val="000000">
                <a:alpha val="73725"/>
              </a:srgbClr>
            </a:outerShdw>
          </a:effectLst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g9914e97976_2_770"/>
          <p:cNvSpPr>
            <a:spLocks noGrp="1"/>
          </p:cNvSpPr>
          <p:nvPr>
            <p:ph type="pic" idx="2"/>
          </p:nvPr>
        </p:nvSpPr>
        <p:spPr>
          <a:xfrm>
            <a:off x="1554480" y="1280160"/>
            <a:ext cx="4297800" cy="4297800"/>
          </a:xfrm>
          <a:prstGeom prst="rect">
            <a:avLst/>
          </a:prstGeom>
          <a:noFill/>
          <a:ln>
            <a:noFill/>
          </a:ln>
          <a:effectLst>
            <a:outerShdw blurRad="1270000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41" name="Google Shape;1241;g9914e97976_2_770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2" name="Google Shape;1242;g9914e97976_2_770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243" name="Google Shape;1243;g9914e97976_2_770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g9914e97976_2_770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45" name="Google Shape;1245;g9914e97976_2_770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g9914e97976_2_770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Title Slide">
  <p:cSld name="11_Title Slide">
    <p:bg>
      <p:bgPr>
        <a:solidFill>
          <a:srgbClr val="FFFFFF"/>
        </a:solidFill>
        <a:effectLst/>
      </p:bgPr>
    </p:bg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9914e97976_2_783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49" name="Google Shape;1249;g9914e97976_2_783"/>
          <p:cNvGrpSpPr/>
          <p:nvPr/>
        </p:nvGrpSpPr>
        <p:grpSpPr>
          <a:xfrm>
            <a:off x="9689073" y="401682"/>
            <a:ext cx="1330957" cy="261002"/>
            <a:chOff x="-2" y="-2"/>
            <a:chExt cx="1330957" cy="261002"/>
          </a:xfrm>
        </p:grpSpPr>
        <p:grpSp>
          <p:nvGrpSpPr>
            <p:cNvPr id="1250" name="Google Shape;1250;g9914e97976_2_783"/>
            <p:cNvGrpSpPr/>
            <p:nvPr/>
          </p:nvGrpSpPr>
          <p:grpSpPr>
            <a:xfrm>
              <a:off x="-2" y="-2"/>
              <a:ext cx="1330957" cy="261002"/>
              <a:chOff x="-1" y="-1"/>
              <a:chExt cx="1330957" cy="261002"/>
            </a:xfrm>
          </p:grpSpPr>
          <p:sp>
            <p:nvSpPr>
              <p:cNvPr id="1251" name="Google Shape;1251;g9914e97976_2_783"/>
              <p:cNvSpPr/>
              <p:nvPr/>
            </p:nvSpPr>
            <p:spPr>
              <a:xfrm>
                <a:off x="315756" y="1"/>
                <a:ext cx="1015200" cy="261000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  <a:effectLst>
                <a:outerShdw blurRad="1270000" rotWithShape="0">
                  <a:srgbClr val="BFBFBF">
                    <a:alpha val="40000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52" name="Google Shape;1252;g9914e97976_2_783"/>
              <p:cNvSpPr/>
              <p:nvPr/>
            </p:nvSpPr>
            <p:spPr>
              <a:xfrm>
                <a:off x="-1" y="-1"/>
                <a:ext cx="261000" cy="26100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3" name="Google Shape;1253;g9914e97976_2_783"/>
            <p:cNvGrpSpPr/>
            <p:nvPr/>
          </p:nvGrpSpPr>
          <p:grpSpPr>
            <a:xfrm>
              <a:off x="473140" y="64797"/>
              <a:ext cx="714651" cy="131112"/>
              <a:chOff x="0" y="0"/>
              <a:chExt cx="714651" cy="131112"/>
            </a:xfrm>
          </p:grpSpPr>
          <p:sp>
            <p:nvSpPr>
              <p:cNvPr id="1254" name="Google Shape;1254;g9914e97976_2_783"/>
              <p:cNvSpPr/>
              <p:nvPr/>
            </p:nvSpPr>
            <p:spPr>
              <a:xfrm>
                <a:off x="245423" y="9703"/>
                <a:ext cx="139050" cy="11167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606"/>
                    </a:moveTo>
                    <a:cubicBezTo>
                      <a:pt x="20757" y="3127"/>
                      <a:pt x="19913" y="3648"/>
                      <a:pt x="19117" y="3648"/>
                    </a:cubicBezTo>
                    <a:cubicBezTo>
                      <a:pt x="19913" y="3127"/>
                      <a:pt x="20757" y="2085"/>
                      <a:pt x="20757" y="579"/>
                    </a:cubicBezTo>
                    <a:cubicBezTo>
                      <a:pt x="19913" y="1100"/>
                      <a:pt x="19117" y="1564"/>
                      <a:pt x="18226" y="2085"/>
                    </a:cubicBezTo>
                    <a:cubicBezTo>
                      <a:pt x="17430" y="1100"/>
                      <a:pt x="16165" y="0"/>
                      <a:pt x="14947" y="0"/>
                    </a:cubicBezTo>
                    <a:cubicBezTo>
                      <a:pt x="12416" y="0"/>
                      <a:pt x="10355" y="2606"/>
                      <a:pt x="10355" y="5675"/>
                    </a:cubicBezTo>
                    <a:cubicBezTo>
                      <a:pt x="10355" y="6196"/>
                      <a:pt x="10355" y="6717"/>
                      <a:pt x="10777" y="6717"/>
                    </a:cubicBezTo>
                    <a:cubicBezTo>
                      <a:pt x="7075" y="6717"/>
                      <a:pt x="3702" y="4691"/>
                      <a:pt x="1640" y="1100"/>
                    </a:cubicBezTo>
                    <a:cubicBezTo>
                      <a:pt x="1218" y="2085"/>
                      <a:pt x="797" y="3127"/>
                      <a:pt x="797" y="4169"/>
                    </a:cubicBezTo>
                    <a:cubicBezTo>
                      <a:pt x="797" y="5675"/>
                      <a:pt x="1640" y="7760"/>
                      <a:pt x="2858" y="8744"/>
                    </a:cubicBezTo>
                    <a:cubicBezTo>
                      <a:pt x="2062" y="8281"/>
                      <a:pt x="1640" y="8281"/>
                      <a:pt x="797" y="7760"/>
                    </a:cubicBezTo>
                    <a:cubicBezTo>
                      <a:pt x="797" y="10308"/>
                      <a:pt x="2483" y="12856"/>
                      <a:pt x="4592" y="13377"/>
                    </a:cubicBezTo>
                    <a:cubicBezTo>
                      <a:pt x="4170" y="13377"/>
                      <a:pt x="3702" y="13377"/>
                      <a:pt x="3280" y="13377"/>
                    </a:cubicBezTo>
                    <a:cubicBezTo>
                      <a:pt x="2858" y="13377"/>
                      <a:pt x="2858" y="13377"/>
                      <a:pt x="2483" y="13377"/>
                    </a:cubicBezTo>
                    <a:cubicBezTo>
                      <a:pt x="2858" y="15404"/>
                      <a:pt x="4592" y="17025"/>
                      <a:pt x="6653" y="17025"/>
                    </a:cubicBezTo>
                    <a:cubicBezTo>
                      <a:pt x="4967" y="18473"/>
                      <a:pt x="3280" y="19573"/>
                      <a:pt x="1218" y="19573"/>
                    </a:cubicBezTo>
                    <a:cubicBezTo>
                      <a:pt x="797" y="19573"/>
                      <a:pt x="375" y="19573"/>
                      <a:pt x="0" y="19573"/>
                    </a:cubicBezTo>
                    <a:cubicBezTo>
                      <a:pt x="2062" y="21079"/>
                      <a:pt x="4170" y="21600"/>
                      <a:pt x="6653" y="21600"/>
                    </a:cubicBezTo>
                    <a:cubicBezTo>
                      <a:pt x="14947" y="21600"/>
                      <a:pt x="19117" y="13377"/>
                      <a:pt x="19117" y="6196"/>
                    </a:cubicBezTo>
                    <a:lnTo>
                      <a:pt x="19117" y="5675"/>
                    </a:lnTo>
                    <a:cubicBezTo>
                      <a:pt x="20335" y="4691"/>
                      <a:pt x="20757" y="4169"/>
                      <a:pt x="21600" y="260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255" name="Google Shape;1255;g9914e97976_2_783"/>
              <p:cNvGrpSpPr/>
              <p:nvPr/>
            </p:nvGrpSpPr>
            <p:grpSpPr>
              <a:xfrm>
                <a:off x="559425" y="6427"/>
                <a:ext cx="155226" cy="118530"/>
                <a:chOff x="0" y="-1"/>
                <a:chExt cx="155226" cy="118530"/>
              </a:xfrm>
            </p:grpSpPr>
            <p:sp>
              <p:nvSpPr>
                <p:cNvPr id="1256" name="Google Shape;1256;g9914e97976_2_783"/>
                <p:cNvSpPr/>
                <p:nvPr/>
              </p:nvSpPr>
              <p:spPr>
                <a:xfrm>
                  <a:off x="0" y="-1"/>
                  <a:ext cx="119124" cy="118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9600"/>
                      </a:moveTo>
                      <a:lnTo>
                        <a:pt x="11522" y="9600"/>
                      </a:lnTo>
                      <a:lnTo>
                        <a:pt x="11522" y="12965"/>
                      </a:lnTo>
                      <a:lnTo>
                        <a:pt x="17669" y="12965"/>
                      </a:lnTo>
                      <a:cubicBezTo>
                        <a:pt x="16752" y="15883"/>
                        <a:pt x="14025" y="18004"/>
                        <a:pt x="10804" y="18004"/>
                      </a:cubicBezTo>
                      <a:cubicBezTo>
                        <a:pt x="6825" y="18004"/>
                        <a:pt x="3604" y="14783"/>
                        <a:pt x="3604" y="10804"/>
                      </a:cubicBezTo>
                      <a:cubicBezTo>
                        <a:pt x="3604" y="6825"/>
                        <a:pt x="6825" y="3604"/>
                        <a:pt x="10804" y="3604"/>
                      </a:cubicBezTo>
                      <a:cubicBezTo>
                        <a:pt x="12805" y="3604"/>
                        <a:pt x="14615" y="4417"/>
                        <a:pt x="15923" y="5741"/>
                      </a:cubicBezTo>
                      <a:lnTo>
                        <a:pt x="18363" y="3086"/>
                      </a:lnTo>
                      <a:cubicBezTo>
                        <a:pt x="16409" y="1180"/>
                        <a:pt x="13746" y="0"/>
                        <a:pt x="10804" y="0"/>
                      </a:cubicBezTo>
                      <a:cubicBezTo>
                        <a:pt x="4840" y="0"/>
                        <a:pt x="0" y="4840"/>
                        <a:pt x="0" y="10804"/>
                      </a:cubicBezTo>
                      <a:cubicBezTo>
                        <a:pt x="0" y="16768"/>
                        <a:pt x="4840" y="21600"/>
                        <a:pt x="10804" y="21600"/>
                      </a:cubicBezTo>
                      <a:cubicBezTo>
                        <a:pt x="16027" y="21600"/>
                        <a:pt x="20603" y="17892"/>
                        <a:pt x="21600" y="12965"/>
                      </a:cubicBezTo>
                      <a:lnTo>
                        <a:pt x="21600" y="960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57" name="Google Shape;1257;g9914e97976_2_783"/>
                <p:cNvSpPr/>
                <p:nvPr/>
              </p:nvSpPr>
              <p:spPr>
                <a:xfrm>
                  <a:off x="122772" y="41308"/>
                  <a:ext cx="32454" cy="324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7541"/>
                      </a:moveTo>
                      <a:lnTo>
                        <a:pt x="14030" y="7541"/>
                      </a:lnTo>
                      <a:lnTo>
                        <a:pt x="14030" y="0"/>
                      </a:lnTo>
                      <a:lnTo>
                        <a:pt x="7541" y="0"/>
                      </a:lnTo>
                      <a:lnTo>
                        <a:pt x="7541" y="7541"/>
                      </a:lnTo>
                      <a:lnTo>
                        <a:pt x="0" y="7541"/>
                      </a:lnTo>
                      <a:lnTo>
                        <a:pt x="0" y="14030"/>
                      </a:lnTo>
                      <a:lnTo>
                        <a:pt x="7541" y="14030"/>
                      </a:lnTo>
                      <a:lnTo>
                        <a:pt x="7541" y="21600"/>
                      </a:lnTo>
                      <a:lnTo>
                        <a:pt x="14030" y="21600"/>
                      </a:lnTo>
                      <a:lnTo>
                        <a:pt x="14030" y="14030"/>
                      </a:lnTo>
                      <a:lnTo>
                        <a:pt x="21600" y="14030"/>
                      </a:lnTo>
                      <a:lnTo>
                        <a:pt x="21600" y="75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45700" tIns="45700" rIns="45700" bIns="4570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258" name="Google Shape;1258;g9914e97976_2_783"/>
              <p:cNvSpPr/>
              <p:nvPr/>
            </p:nvSpPr>
            <p:spPr>
              <a:xfrm>
                <a:off x="0" y="0"/>
                <a:ext cx="70470" cy="1311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3823"/>
                    </a:moveTo>
                    <a:cubicBezTo>
                      <a:pt x="15416" y="3823"/>
                      <a:pt x="15416" y="3823"/>
                      <a:pt x="15416" y="3823"/>
                    </a:cubicBezTo>
                    <a:cubicBezTo>
                      <a:pt x="14719" y="3823"/>
                      <a:pt x="13935" y="4253"/>
                      <a:pt x="13935" y="5113"/>
                    </a:cubicBezTo>
                    <a:cubicBezTo>
                      <a:pt x="13935" y="7646"/>
                      <a:pt x="13935" y="7646"/>
                      <a:pt x="13935" y="7646"/>
                    </a:cubicBezTo>
                    <a:cubicBezTo>
                      <a:pt x="21600" y="7646"/>
                      <a:pt x="21600" y="7646"/>
                      <a:pt x="21600" y="7646"/>
                    </a:cubicBezTo>
                    <a:cubicBezTo>
                      <a:pt x="21600" y="11039"/>
                      <a:pt x="21600" y="11039"/>
                      <a:pt x="21600" y="11039"/>
                    </a:cubicBezTo>
                    <a:cubicBezTo>
                      <a:pt x="13935" y="11039"/>
                      <a:pt x="13935" y="11039"/>
                      <a:pt x="13935" y="11039"/>
                    </a:cubicBezTo>
                    <a:cubicBezTo>
                      <a:pt x="13935" y="21600"/>
                      <a:pt x="13935" y="21600"/>
                      <a:pt x="13935" y="21600"/>
                    </a:cubicBezTo>
                    <a:cubicBezTo>
                      <a:pt x="6881" y="21600"/>
                      <a:pt x="6881" y="21600"/>
                      <a:pt x="6881" y="21600"/>
                    </a:cubicBezTo>
                    <a:cubicBezTo>
                      <a:pt x="6881" y="11039"/>
                      <a:pt x="6881" y="11039"/>
                      <a:pt x="6881" y="11039"/>
                    </a:cubicBezTo>
                    <a:cubicBezTo>
                      <a:pt x="0" y="11039"/>
                      <a:pt x="0" y="11039"/>
                      <a:pt x="0" y="11039"/>
                    </a:cubicBezTo>
                    <a:cubicBezTo>
                      <a:pt x="0" y="7646"/>
                      <a:pt x="0" y="7646"/>
                      <a:pt x="0" y="7646"/>
                    </a:cubicBezTo>
                    <a:cubicBezTo>
                      <a:pt x="6881" y="7646"/>
                      <a:pt x="6881" y="7646"/>
                      <a:pt x="6881" y="7646"/>
                    </a:cubicBezTo>
                    <a:cubicBezTo>
                      <a:pt x="6881" y="5543"/>
                      <a:pt x="6881" y="5543"/>
                      <a:pt x="6881" y="5543"/>
                    </a:cubicBezTo>
                    <a:cubicBezTo>
                      <a:pt x="6881" y="2581"/>
                      <a:pt x="10016" y="0"/>
                      <a:pt x="15416" y="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21600" y="382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D9D9D9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D9D9D9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59" name="Google Shape;1259;g9914e97976_2_783"/>
          <p:cNvGrpSpPr/>
          <p:nvPr/>
        </p:nvGrpSpPr>
        <p:grpSpPr>
          <a:xfrm>
            <a:off x="1165944" y="354424"/>
            <a:ext cx="1250606" cy="273232"/>
            <a:chOff x="-9" y="4"/>
            <a:chExt cx="1250606" cy="273232"/>
          </a:xfrm>
        </p:grpSpPr>
        <p:sp>
          <p:nvSpPr>
            <p:cNvPr id="1260" name="Google Shape;1260;g9914e97976_2_783"/>
            <p:cNvSpPr/>
            <p:nvPr/>
          </p:nvSpPr>
          <p:spPr>
            <a:xfrm>
              <a:off x="708559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g9914e97976_2_783"/>
            <p:cNvSpPr/>
            <p:nvPr/>
          </p:nvSpPr>
          <p:spPr>
            <a:xfrm>
              <a:off x="770725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g9914e97976_2_783"/>
            <p:cNvSpPr/>
            <p:nvPr/>
          </p:nvSpPr>
          <p:spPr>
            <a:xfrm>
              <a:off x="1146215" y="90749"/>
              <a:ext cx="104382" cy="180021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g9914e97976_2_783"/>
            <p:cNvSpPr/>
            <p:nvPr/>
          </p:nvSpPr>
          <p:spPr>
            <a:xfrm>
              <a:off x="95024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g9914e97976_2_783"/>
            <p:cNvSpPr/>
            <p:nvPr/>
          </p:nvSpPr>
          <p:spPr>
            <a:xfrm>
              <a:off x="539748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g9914e97976_2_783"/>
            <p:cNvSpPr/>
            <p:nvPr/>
          </p:nvSpPr>
          <p:spPr>
            <a:xfrm>
              <a:off x="826666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g9914e97976_2_783"/>
            <p:cNvSpPr/>
            <p:nvPr/>
          </p:nvSpPr>
          <p:spPr>
            <a:xfrm>
              <a:off x="399113" y="126013"/>
              <a:ext cx="127494" cy="147223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g9914e97976_2_783"/>
            <p:cNvSpPr/>
            <p:nvPr/>
          </p:nvSpPr>
          <p:spPr>
            <a:xfrm>
              <a:off x="994631" y="127709"/>
              <a:ext cx="137646" cy="141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g9914e97976_2_783"/>
            <p:cNvSpPr/>
            <p:nvPr/>
          </p:nvSpPr>
          <p:spPr>
            <a:xfrm>
              <a:off x="248879" y="129966"/>
              <a:ext cx="142776" cy="1390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g9914e97976_2_783"/>
            <p:cNvSpPr/>
            <p:nvPr/>
          </p:nvSpPr>
          <p:spPr>
            <a:xfrm rot="5947889">
              <a:off x="6053" y="6066"/>
              <a:ext cx="83024" cy="830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70" name="Google Shape;1270;g9914e97976_2_783"/>
            <p:cNvGrpSpPr/>
            <p:nvPr/>
          </p:nvGrpSpPr>
          <p:grpSpPr>
            <a:xfrm>
              <a:off x="70078" y="85308"/>
              <a:ext cx="71463" cy="75979"/>
              <a:chOff x="16" y="1"/>
              <a:chExt cx="71463" cy="75979"/>
            </a:xfrm>
          </p:grpSpPr>
          <p:sp>
            <p:nvSpPr>
              <p:cNvPr id="1271" name="Google Shape;1271;g9914e97976_2_783"/>
              <p:cNvSpPr/>
              <p:nvPr/>
            </p:nvSpPr>
            <p:spPr>
              <a:xfrm rot="-2567731">
                <a:off x="25083" y="41228"/>
                <a:ext cx="44670" cy="225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72" name="Google Shape;1272;g9914e97976_2_783"/>
              <p:cNvSpPr/>
              <p:nvPr/>
            </p:nvSpPr>
            <p:spPr>
              <a:xfrm rot="5933302">
                <a:off x="3552" y="3537"/>
                <a:ext cx="49628" cy="496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273" name="Google Shape;1273;g9914e97976_2_783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74" name="Google Shape;1274;g9914e97976_2_783"/>
          <p:cNvSpPr>
            <a:spLocks noGrp="1"/>
          </p:cNvSpPr>
          <p:nvPr>
            <p:ph type="pic" idx="2"/>
          </p:nvPr>
        </p:nvSpPr>
        <p:spPr>
          <a:xfrm>
            <a:off x="-1" y="0"/>
            <a:ext cx="12192000" cy="35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75" name="Google Shape;1275;g9914e97976_2_783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6" name="Google Shape;1276;g9914e97976_2_783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277" name="Google Shape;1277;g9914e97976_2_783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g9914e97976_2_783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79" name="Google Shape;1279;g9914e97976_2_783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g9914e97976_2_783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Title Slide">
  <p:cSld name="21_Title Slide">
    <p:bg>
      <p:bgPr>
        <a:solidFill>
          <a:srgbClr val="FFFFFF"/>
        </a:solidFill>
        <a:effectLst/>
      </p:bgPr>
    </p:bg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9914e97976_2_817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3" name="Google Shape;1283;g9914e97976_2_817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84" name="Google Shape;1284;g9914e97976_2_817"/>
          <p:cNvSpPr>
            <a:spLocks noGrp="1"/>
          </p:cNvSpPr>
          <p:nvPr>
            <p:ph type="pic" idx="2"/>
          </p:nvPr>
        </p:nvSpPr>
        <p:spPr>
          <a:xfrm>
            <a:off x="5553075" y="1162049"/>
            <a:ext cx="5429100" cy="3390900"/>
          </a:xfrm>
          <a:prstGeom prst="rect">
            <a:avLst/>
          </a:prstGeom>
          <a:noFill/>
          <a:ln>
            <a:noFill/>
          </a:ln>
          <a:effectLst>
            <a:outerShdw blurRad="1270000" dist="635000" dir="81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85" name="Google Shape;1285;g9914e97976_2_817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6" name="Google Shape;1286;g9914e97976_2_817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287" name="Google Shape;1287;g9914e97976_2_817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g9914e97976_2_817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289" name="Google Shape;1289;g9914e97976_2_817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g9914e97976_2_817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Title Slide">
  <p:cSld name="4_Title Slide">
    <p:bg>
      <p:bgPr>
        <a:solidFill>
          <a:srgbClr val="FFFFFF"/>
        </a:solidFill>
        <a:effectLst/>
      </p:bgPr>
    </p:bg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9914e97976_2_827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3" name="Google Shape;1293;g9914e97976_2_827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94" name="Google Shape;1294;g9914e97976_2_827"/>
          <p:cNvSpPr>
            <a:spLocks noGrp="1"/>
          </p:cNvSpPr>
          <p:nvPr>
            <p:ph type="pic" idx="2"/>
          </p:nvPr>
        </p:nvSpPr>
        <p:spPr>
          <a:xfrm>
            <a:off x="890856" y="2148839"/>
            <a:ext cx="3318600" cy="2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5" name="Google Shape;1295;g9914e97976_2_827"/>
          <p:cNvSpPr>
            <a:spLocks noGrp="1"/>
          </p:cNvSpPr>
          <p:nvPr>
            <p:ph type="pic" idx="3"/>
          </p:nvPr>
        </p:nvSpPr>
        <p:spPr>
          <a:xfrm>
            <a:off x="4436643" y="2148839"/>
            <a:ext cx="3318600" cy="2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96" name="Google Shape;1296;g9914e97976_2_827"/>
          <p:cNvSpPr>
            <a:spLocks noGrp="1"/>
          </p:cNvSpPr>
          <p:nvPr>
            <p:ph type="pic" idx="4"/>
          </p:nvPr>
        </p:nvSpPr>
        <p:spPr>
          <a:xfrm>
            <a:off x="7982432" y="2148839"/>
            <a:ext cx="3318600" cy="20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297" name="Google Shape;1297;g9914e97976_2_827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8" name="Google Shape;1298;g9914e97976_2_827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299" name="Google Shape;1299;g9914e97976_2_827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g9914e97976_2_827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01" name="Google Shape;1301;g9914e97976_2_827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g9914e97976_2_827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Title Slide">
  <p:cSld name="22_Title Slide">
    <p:bg>
      <p:bgPr>
        <a:solidFill>
          <a:srgbClr val="FFFFFF"/>
        </a:solidFill>
        <a:effectLst/>
      </p:bgPr>
    </p:bg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9914e97976_2_839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5" name="Google Shape;1305;g9914e97976_2_839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06" name="Google Shape;1306;g9914e97976_2_839"/>
          <p:cNvSpPr>
            <a:spLocks noGrp="1"/>
          </p:cNvSpPr>
          <p:nvPr>
            <p:ph type="pic" idx="2"/>
          </p:nvPr>
        </p:nvSpPr>
        <p:spPr>
          <a:xfrm>
            <a:off x="1828313" y="3534736"/>
            <a:ext cx="1085700" cy="10842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7" name="Google Shape;1307;g9914e97976_2_839"/>
          <p:cNvSpPr>
            <a:spLocks noGrp="1"/>
          </p:cNvSpPr>
          <p:nvPr>
            <p:ph type="pic" idx="3"/>
          </p:nvPr>
        </p:nvSpPr>
        <p:spPr>
          <a:xfrm>
            <a:off x="3520592" y="3402508"/>
            <a:ext cx="1085700" cy="10842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8" name="Google Shape;1308;g9914e97976_2_839"/>
          <p:cNvSpPr>
            <a:spLocks noGrp="1"/>
          </p:cNvSpPr>
          <p:nvPr>
            <p:ph type="pic" idx="4"/>
          </p:nvPr>
        </p:nvSpPr>
        <p:spPr>
          <a:xfrm>
            <a:off x="2371214" y="1648047"/>
            <a:ext cx="1369800" cy="13677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09" name="Google Shape;1309;g9914e97976_2_839"/>
          <p:cNvSpPr>
            <a:spLocks noGrp="1"/>
          </p:cNvSpPr>
          <p:nvPr>
            <p:ph type="pic" idx="5"/>
          </p:nvPr>
        </p:nvSpPr>
        <p:spPr>
          <a:xfrm>
            <a:off x="4598430" y="1425179"/>
            <a:ext cx="771600" cy="7704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0" name="Google Shape;1310;g9914e97976_2_839"/>
          <p:cNvSpPr>
            <a:spLocks noGrp="1"/>
          </p:cNvSpPr>
          <p:nvPr>
            <p:ph type="pic" idx="6"/>
          </p:nvPr>
        </p:nvSpPr>
        <p:spPr>
          <a:xfrm>
            <a:off x="5034813" y="3941029"/>
            <a:ext cx="771600" cy="7704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1" name="Google Shape;1311;g9914e97976_2_839"/>
          <p:cNvSpPr>
            <a:spLocks noGrp="1"/>
          </p:cNvSpPr>
          <p:nvPr>
            <p:ph type="pic" idx="7"/>
          </p:nvPr>
        </p:nvSpPr>
        <p:spPr>
          <a:xfrm>
            <a:off x="4664995" y="2625520"/>
            <a:ext cx="587100" cy="5862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2" name="Google Shape;1312;g9914e97976_2_839"/>
          <p:cNvSpPr>
            <a:spLocks noGrp="1"/>
          </p:cNvSpPr>
          <p:nvPr>
            <p:ph type="pic" idx="8"/>
          </p:nvPr>
        </p:nvSpPr>
        <p:spPr>
          <a:xfrm>
            <a:off x="1302700" y="1515996"/>
            <a:ext cx="587100" cy="5862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13" name="Google Shape;1313;g9914e97976_2_839"/>
          <p:cNvSpPr>
            <a:spLocks noGrp="1"/>
          </p:cNvSpPr>
          <p:nvPr>
            <p:ph type="pic" idx="9"/>
          </p:nvPr>
        </p:nvSpPr>
        <p:spPr>
          <a:xfrm>
            <a:off x="2975243" y="5043387"/>
            <a:ext cx="482100" cy="481500"/>
          </a:xfrm>
          <a:prstGeom prst="rect">
            <a:avLst/>
          </a:prstGeom>
          <a:noFill/>
          <a:ln>
            <a:noFill/>
          </a:ln>
          <a:effectLst>
            <a:outerShdw blurRad="1270000" dist="393700" dir="5400000" rotWithShape="0">
              <a:srgbClr val="BFBFBF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14" name="Google Shape;1314;g9914e97976_2_839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5" name="Google Shape;1315;g9914e97976_2_839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316" name="Google Shape;1316;g9914e97976_2_839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7" name="Google Shape;1317;g9914e97976_2_839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18" name="Google Shape;1318;g9914e97976_2_839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g9914e97976_2_839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Title Slide">
  <p:cSld name="7_Title Slide">
    <p:bg>
      <p:bgPr>
        <a:solidFill>
          <a:srgbClr val="FFFFFF"/>
        </a:solidFill>
        <a:effectLst/>
      </p:bgPr>
    </p:bg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g9914e97976_2_856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22" name="Google Shape;1322;g9914e97976_2_856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23" name="Google Shape;1323;g9914e97976_2_856"/>
          <p:cNvSpPr>
            <a:spLocks noGrp="1"/>
          </p:cNvSpPr>
          <p:nvPr>
            <p:ph type="pic" idx="2"/>
          </p:nvPr>
        </p:nvSpPr>
        <p:spPr>
          <a:xfrm>
            <a:off x="1462907" y="2525987"/>
            <a:ext cx="11982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4" name="Google Shape;1324;g9914e97976_2_856"/>
          <p:cNvSpPr>
            <a:spLocks noGrp="1"/>
          </p:cNvSpPr>
          <p:nvPr>
            <p:ph type="pic" idx="3"/>
          </p:nvPr>
        </p:nvSpPr>
        <p:spPr>
          <a:xfrm>
            <a:off x="2998482" y="2525987"/>
            <a:ext cx="11982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5" name="Google Shape;1325;g9914e97976_2_856"/>
          <p:cNvSpPr>
            <a:spLocks noGrp="1"/>
          </p:cNvSpPr>
          <p:nvPr>
            <p:ph type="pic" idx="4"/>
          </p:nvPr>
        </p:nvSpPr>
        <p:spPr>
          <a:xfrm>
            <a:off x="4534055" y="2525987"/>
            <a:ext cx="11982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26" name="Google Shape;1326;g9914e97976_2_856"/>
          <p:cNvSpPr>
            <a:spLocks noGrp="1"/>
          </p:cNvSpPr>
          <p:nvPr>
            <p:ph type="pic" idx="5"/>
          </p:nvPr>
        </p:nvSpPr>
        <p:spPr>
          <a:xfrm>
            <a:off x="6069629" y="2525987"/>
            <a:ext cx="1198200" cy="12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27" name="Google Shape;1327;g9914e97976_2_856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8" name="Google Shape;1328;g9914e97976_2_856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329" name="Google Shape;1329;g9914e97976_2_856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g9914e97976_2_856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31" name="Google Shape;1331;g9914e97976_2_856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g9914e97976_2_856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Title Slide">
  <p:cSld name="12_Title Slide">
    <p:bg>
      <p:bgPr>
        <a:solidFill>
          <a:srgbClr val="FFFFFF"/>
        </a:solidFill>
        <a:effectLst/>
      </p:bgPr>
    </p:bg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9914e97976_2_869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5" name="Google Shape;1335;g9914e97976_2_869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36" name="Google Shape;1336;g9914e97976_2_869"/>
          <p:cNvSpPr>
            <a:spLocks noGrp="1"/>
          </p:cNvSpPr>
          <p:nvPr>
            <p:ph type="pic" idx="2"/>
          </p:nvPr>
        </p:nvSpPr>
        <p:spPr>
          <a:xfrm>
            <a:off x="7774089" y="2905038"/>
            <a:ext cx="9006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37" name="Google Shape;1337;g9914e97976_2_869"/>
          <p:cNvSpPr>
            <a:spLocks noGrp="1"/>
          </p:cNvSpPr>
          <p:nvPr>
            <p:ph type="pic" idx="3"/>
          </p:nvPr>
        </p:nvSpPr>
        <p:spPr>
          <a:xfrm>
            <a:off x="3517360" y="2905038"/>
            <a:ext cx="900600" cy="8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38" name="Google Shape;1338;g9914e97976_2_869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9" name="Google Shape;1339;g9914e97976_2_869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340" name="Google Shape;1340;g9914e97976_2_869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g9914e97976_2_869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42" name="Google Shape;1342;g9914e97976_2_869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3" name="Google Shape;1343;g9914e97976_2_869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Title Slide">
  <p:cSld name="9_Title Slide">
    <p:bg>
      <p:bgPr>
        <a:solidFill>
          <a:srgbClr val="FFFFFF"/>
        </a:solidFill>
        <a:effectLst/>
      </p:bgPr>
    </p:bg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g9914e97976_2_880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6" name="Google Shape;1346;g9914e97976_2_880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47" name="Google Shape;1347;g9914e97976_2_880"/>
          <p:cNvSpPr>
            <a:spLocks noGrp="1"/>
          </p:cNvSpPr>
          <p:nvPr>
            <p:ph type="pic" idx="2"/>
          </p:nvPr>
        </p:nvSpPr>
        <p:spPr>
          <a:xfrm>
            <a:off x="4716229" y="5152673"/>
            <a:ext cx="7848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48" name="Google Shape;1348;g9914e97976_2_880"/>
          <p:cNvSpPr>
            <a:spLocks noGrp="1"/>
          </p:cNvSpPr>
          <p:nvPr>
            <p:ph type="pic" idx="3"/>
          </p:nvPr>
        </p:nvSpPr>
        <p:spPr>
          <a:xfrm>
            <a:off x="8971454" y="5152673"/>
            <a:ext cx="7848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49" name="Google Shape;1349;g9914e97976_2_880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0" name="Google Shape;1350;g9914e97976_2_880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351" name="Google Shape;1351;g9914e97976_2_880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g9914e97976_2_880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53" name="Google Shape;1353;g9914e97976_2_880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g9914e97976_2_880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Title Slide">
  <p:cSld name="15_Title Slide">
    <p:bg>
      <p:bgPr>
        <a:solidFill>
          <a:srgbClr val="FFFFFF"/>
        </a:solidFill>
        <a:effectLst/>
      </p:bgPr>
    </p:bg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9914e97976_2_891"/>
          <p:cNvSpPr txBox="1"/>
          <p:nvPr/>
        </p:nvSpPr>
        <p:spPr>
          <a:xfrm rot="-5400000">
            <a:off x="-1095450" y="3307044"/>
            <a:ext cx="30843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WWW.WEBSITE.COM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7" name="Google Shape;1357;g9914e97976_2_891"/>
          <p:cNvSpPr txBox="1">
            <a:spLocks noGrp="1"/>
          </p:cNvSpPr>
          <p:nvPr>
            <p:ph type="sldNum" idx="12"/>
          </p:nvPr>
        </p:nvSpPr>
        <p:spPr>
          <a:xfrm flipH="1">
            <a:off x="11246479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58" name="Google Shape;1358;g9914e97976_2_891"/>
          <p:cNvGrpSpPr/>
          <p:nvPr/>
        </p:nvGrpSpPr>
        <p:grpSpPr>
          <a:xfrm>
            <a:off x="1165944" y="354424"/>
            <a:ext cx="1250606" cy="273232"/>
            <a:chOff x="-9" y="4"/>
            <a:chExt cx="1250606" cy="273232"/>
          </a:xfrm>
        </p:grpSpPr>
        <p:sp>
          <p:nvSpPr>
            <p:cNvPr id="1359" name="Google Shape;1359;g9914e97976_2_891"/>
            <p:cNvSpPr/>
            <p:nvPr/>
          </p:nvSpPr>
          <p:spPr>
            <a:xfrm>
              <a:off x="708559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g9914e97976_2_891"/>
            <p:cNvSpPr/>
            <p:nvPr/>
          </p:nvSpPr>
          <p:spPr>
            <a:xfrm>
              <a:off x="770725" y="71845"/>
              <a:ext cx="34200" cy="197100"/>
            </a:xfrm>
            <a:prstGeom prst="rect">
              <a:avLst/>
            </a:pr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g9914e97976_2_891"/>
            <p:cNvSpPr/>
            <p:nvPr/>
          </p:nvSpPr>
          <p:spPr>
            <a:xfrm>
              <a:off x="1146215" y="90749"/>
              <a:ext cx="104382" cy="180021"/>
            </a:xfrm>
            <a:custGeom>
              <a:avLst/>
              <a:gdLst/>
              <a:ahLst/>
              <a:cxnLst/>
              <a:rect l="l" t="t" r="r" b="b"/>
              <a:pathLst>
                <a:path w="21600" h="21540" extrusionOk="0">
                  <a:moveTo>
                    <a:pt x="12490" y="0"/>
                  </a:moveTo>
                  <a:lnTo>
                    <a:pt x="12490" y="4726"/>
                  </a:lnTo>
                  <a:lnTo>
                    <a:pt x="20432" y="4726"/>
                  </a:lnTo>
                  <a:lnTo>
                    <a:pt x="20432" y="8267"/>
                  </a:lnTo>
                  <a:lnTo>
                    <a:pt x="12432" y="8267"/>
                  </a:lnTo>
                  <a:lnTo>
                    <a:pt x="12432" y="15461"/>
                  </a:lnTo>
                  <a:cubicBezTo>
                    <a:pt x="12449" y="16254"/>
                    <a:pt x="12794" y="16846"/>
                    <a:pt x="13468" y="17238"/>
                  </a:cubicBezTo>
                  <a:cubicBezTo>
                    <a:pt x="14142" y="17630"/>
                    <a:pt x="15042" y="17826"/>
                    <a:pt x="16169" y="17825"/>
                  </a:cubicBezTo>
                  <a:cubicBezTo>
                    <a:pt x="16732" y="17823"/>
                    <a:pt x="17314" y="17777"/>
                    <a:pt x="17914" y="17686"/>
                  </a:cubicBezTo>
                  <a:cubicBezTo>
                    <a:pt x="18513" y="17595"/>
                    <a:pt x="19080" y="17473"/>
                    <a:pt x="19614" y="17319"/>
                  </a:cubicBezTo>
                  <a:lnTo>
                    <a:pt x="21600" y="20826"/>
                  </a:lnTo>
                  <a:cubicBezTo>
                    <a:pt x="20595" y="21060"/>
                    <a:pt x="19627" y="21233"/>
                    <a:pt x="18695" y="21345"/>
                  </a:cubicBezTo>
                  <a:cubicBezTo>
                    <a:pt x="17763" y="21457"/>
                    <a:pt x="16765" y="21520"/>
                    <a:pt x="15702" y="21535"/>
                  </a:cubicBezTo>
                  <a:cubicBezTo>
                    <a:pt x="12539" y="21600"/>
                    <a:pt x="10037" y="21124"/>
                    <a:pt x="8195" y="20105"/>
                  </a:cubicBezTo>
                  <a:cubicBezTo>
                    <a:pt x="6354" y="19087"/>
                    <a:pt x="5413" y="17539"/>
                    <a:pt x="5373" y="15461"/>
                  </a:cubicBezTo>
                  <a:lnTo>
                    <a:pt x="5373" y="8267"/>
                  </a:lnTo>
                  <a:lnTo>
                    <a:pt x="0" y="8267"/>
                  </a:lnTo>
                  <a:lnTo>
                    <a:pt x="0" y="4726"/>
                  </a:lnTo>
                  <a:lnTo>
                    <a:pt x="5373" y="4726"/>
                  </a:lnTo>
                  <a:lnTo>
                    <a:pt x="5373" y="439"/>
                  </a:lnTo>
                  <a:lnTo>
                    <a:pt x="12490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g9914e97976_2_891"/>
            <p:cNvSpPr/>
            <p:nvPr/>
          </p:nvSpPr>
          <p:spPr>
            <a:xfrm>
              <a:off x="95024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g9914e97976_2_891"/>
            <p:cNvSpPr/>
            <p:nvPr/>
          </p:nvSpPr>
          <p:spPr>
            <a:xfrm>
              <a:off x="539748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g9914e97976_2_891"/>
            <p:cNvSpPr/>
            <p:nvPr/>
          </p:nvSpPr>
          <p:spPr>
            <a:xfrm>
              <a:off x="826666" y="125734"/>
              <a:ext cx="144711" cy="146974"/>
            </a:xfrm>
            <a:custGeom>
              <a:avLst/>
              <a:gdLst/>
              <a:ahLst/>
              <a:cxnLst/>
              <a:rect l="l" t="t" r="r" b="b"/>
              <a:pathLst>
                <a:path w="21336" h="21598" extrusionOk="0">
                  <a:moveTo>
                    <a:pt x="10899" y="0"/>
                  </a:moveTo>
                  <a:cubicBezTo>
                    <a:pt x="14383" y="1"/>
                    <a:pt x="17066" y="1055"/>
                    <a:pt x="18948" y="3164"/>
                  </a:cubicBezTo>
                  <a:cubicBezTo>
                    <a:pt x="20830" y="5273"/>
                    <a:pt x="21600" y="8433"/>
                    <a:pt x="21257" y="12642"/>
                  </a:cubicBezTo>
                  <a:lnTo>
                    <a:pt x="5241" y="12642"/>
                  </a:lnTo>
                  <a:cubicBezTo>
                    <a:pt x="5418" y="13931"/>
                    <a:pt x="6032" y="14974"/>
                    <a:pt x="7082" y="15771"/>
                  </a:cubicBezTo>
                  <a:cubicBezTo>
                    <a:pt x="8133" y="16567"/>
                    <a:pt x="9557" y="16977"/>
                    <a:pt x="11356" y="17001"/>
                  </a:cubicBezTo>
                  <a:cubicBezTo>
                    <a:pt x="12331" y="16996"/>
                    <a:pt x="13335" y="16829"/>
                    <a:pt x="14367" y="16497"/>
                  </a:cubicBezTo>
                  <a:cubicBezTo>
                    <a:pt x="15399" y="16166"/>
                    <a:pt x="16226" y="15697"/>
                    <a:pt x="16847" y="15091"/>
                  </a:cubicBezTo>
                  <a:lnTo>
                    <a:pt x="20092" y="18285"/>
                  </a:lnTo>
                  <a:cubicBezTo>
                    <a:pt x="18973" y="19401"/>
                    <a:pt x="17623" y="20233"/>
                    <a:pt x="16041" y="20780"/>
                  </a:cubicBezTo>
                  <a:cubicBezTo>
                    <a:pt x="14460" y="21327"/>
                    <a:pt x="12870" y="21600"/>
                    <a:pt x="11273" y="21598"/>
                  </a:cubicBezTo>
                  <a:cubicBezTo>
                    <a:pt x="7710" y="21554"/>
                    <a:pt x="4947" y="20556"/>
                    <a:pt x="2985" y="18605"/>
                  </a:cubicBezTo>
                  <a:cubicBezTo>
                    <a:pt x="1023" y="16653"/>
                    <a:pt x="28" y="14017"/>
                    <a:pt x="0" y="10695"/>
                  </a:cubicBezTo>
                  <a:cubicBezTo>
                    <a:pt x="38" y="7527"/>
                    <a:pt x="1023" y="4967"/>
                    <a:pt x="2953" y="3014"/>
                  </a:cubicBezTo>
                  <a:cubicBezTo>
                    <a:pt x="4884" y="1062"/>
                    <a:pt x="7533" y="57"/>
                    <a:pt x="10899" y="0"/>
                  </a:cubicBezTo>
                  <a:close/>
                  <a:moveTo>
                    <a:pt x="11065" y="4473"/>
                  </a:moveTo>
                  <a:cubicBezTo>
                    <a:pt x="9672" y="4473"/>
                    <a:pt x="8465" y="4805"/>
                    <a:pt x="7446" y="5470"/>
                  </a:cubicBezTo>
                  <a:cubicBezTo>
                    <a:pt x="6427" y="6134"/>
                    <a:pt x="5720" y="7130"/>
                    <a:pt x="5325" y="8459"/>
                  </a:cubicBezTo>
                  <a:lnTo>
                    <a:pt x="16390" y="8459"/>
                  </a:lnTo>
                  <a:cubicBezTo>
                    <a:pt x="16204" y="7130"/>
                    <a:pt x="15639" y="6134"/>
                    <a:pt x="14695" y="5470"/>
                  </a:cubicBezTo>
                  <a:cubicBezTo>
                    <a:pt x="13750" y="4805"/>
                    <a:pt x="12540" y="4473"/>
                    <a:pt x="11065" y="4473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g9914e97976_2_891"/>
            <p:cNvSpPr/>
            <p:nvPr/>
          </p:nvSpPr>
          <p:spPr>
            <a:xfrm>
              <a:off x="399113" y="126013"/>
              <a:ext cx="127494" cy="147223"/>
            </a:xfrm>
            <a:custGeom>
              <a:avLst/>
              <a:gdLst/>
              <a:ahLst/>
              <a:cxnLst/>
              <a:rect l="l" t="t" r="r" b="b"/>
              <a:pathLst>
                <a:path w="21600" h="21579" extrusionOk="0">
                  <a:moveTo>
                    <a:pt x="12518" y="0"/>
                  </a:moveTo>
                  <a:cubicBezTo>
                    <a:pt x="14175" y="-11"/>
                    <a:pt x="15689" y="218"/>
                    <a:pt x="17059" y="687"/>
                  </a:cubicBezTo>
                  <a:cubicBezTo>
                    <a:pt x="18429" y="1156"/>
                    <a:pt x="19752" y="1932"/>
                    <a:pt x="21026" y="3015"/>
                  </a:cubicBezTo>
                  <a:lnTo>
                    <a:pt x="17346" y="6363"/>
                  </a:lnTo>
                  <a:cubicBezTo>
                    <a:pt x="16644" y="5826"/>
                    <a:pt x="15885" y="5422"/>
                    <a:pt x="15069" y="5153"/>
                  </a:cubicBezTo>
                  <a:cubicBezTo>
                    <a:pt x="14254" y="4884"/>
                    <a:pt x="13435" y="4750"/>
                    <a:pt x="12613" y="4750"/>
                  </a:cubicBezTo>
                  <a:cubicBezTo>
                    <a:pt x="10616" y="4779"/>
                    <a:pt x="8995" y="5341"/>
                    <a:pt x="7750" y="6436"/>
                  </a:cubicBezTo>
                  <a:cubicBezTo>
                    <a:pt x="6505" y="7530"/>
                    <a:pt x="5864" y="8981"/>
                    <a:pt x="5826" y="10789"/>
                  </a:cubicBezTo>
                  <a:cubicBezTo>
                    <a:pt x="5878" y="12739"/>
                    <a:pt x="6539" y="14218"/>
                    <a:pt x="7810" y="15226"/>
                  </a:cubicBezTo>
                  <a:cubicBezTo>
                    <a:pt x="9080" y="16234"/>
                    <a:pt x="10650" y="16741"/>
                    <a:pt x="12518" y="16746"/>
                  </a:cubicBezTo>
                  <a:cubicBezTo>
                    <a:pt x="13459" y="16753"/>
                    <a:pt x="14373" y="16625"/>
                    <a:pt x="15260" y="16363"/>
                  </a:cubicBezTo>
                  <a:cubicBezTo>
                    <a:pt x="16148" y="16102"/>
                    <a:pt x="16954" y="15664"/>
                    <a:pt x="17680" y="15050"/>
                  </a:cubicBezTo>
                  <a:lnTo>
                    <a:pt x="21600" y="18357"/>
                  </a:lnTo>
                  <a:cubicBezTo>
                    <a:pt x="20248" y="19503"/>
                    <a:pt x="18830" y="20329"/>
                    <a:pt x="17346" y="20835"/>
                  </a:cubicBezTo>
                  <a:cubicBezTo>
                    <a:pt x="15862" y="21341"/>
                    <a:pt x="14253" y="21589"/>
                    <a:pt x="12518" y="21579"/>
                  </a:cubicBezTo>
                  <a:cubicBezTo>
                    <a:pt x="10211" y="21580"/>
                    <a:pt x="8117" y="21183"/>
                    <a:pt x="6235" y="20390"/>
                  </a:cubicBezTo>
                  <a:cubicBezTo>
                    <a:pt x="4352" y="19596"/>
                    <a:pt x="2849" y="18401"/>
                    <a:pt x="1726" y="16803"/>
                  </a:cubicBezTo>
                  <a:cubicBezTo>
                    <a:pt x="603" y="15206"/>
                    <a:pt x="28" y="13201"/>
                    <a:pt x="0" y="10789"/>
                  </a:cubicBezTo>
                  <a:cubicBezTo>
                    <a:pt x="28" y="8378"/>
                    <a:pt x="603" y="6373"/>
                    <a:pt x="1726" y="4776"/>
                  </a:cubicBezTo>
                  <a:cubicBezTo>
                    <a:pt x="2849" y="3178"/>
                    <a:pt x="4352" y="1983"/>
                    <a:pt x="6235" y="1189"/>
                  </a:cubicBezTo>
                  <a:cubicBezTo>
                    <a:pt x="8117" y="396"/>
                    <a:pt x="10211" y="-1"/>
                    <a:pt x="12518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g9914e97976_2_891"/>
            <p:cNvSpPr/>
            <p:nvPr/>
          </p:nvSpPr>
          <p:spPr>
            <a:xfrm>
              <a:off x="994631" y="127709"/>
              <a:ext cx="137646" cy="1413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2350" y="0"/>
                  </a:moveTo>
                  <a:cubicBezTo>
                    <a:pt x="14983" y="17"/>
                    <a:pt x="17167" y="920"/>
                    <a:pt x="18901" y="2709"/>
                  </a:cubicBezTo>
                  <a:cubicBezTo>
                    <a:pt x="20636" y="4498"/>
                    <a:pt x="21536" y="7072"/>
                    <a:pt x="21600" y="10431"/>
                  </a:cubicBezTo>
                  <a:lnTo>
                    <a:pt x="21600" y="21600"/>
                  </a:lnTo>
                  <a:lnTo>
                    <a:pt x="16204" y="21600"/>
                  </a:lnTo>
                  <a:lnTo>
                    <a:pt x="16204" y="10474"/>
                  </a:lnTo>
                  <a:cubicBezTo>
                    <a:pt x="16200" y="8822"/>
                    <a:pt x="15754" y="7469"/>
                    <a:pt x="14864" y="6415"/>
                  </a:cubicBezTo>
                  <a:cubicBezTo>
                    <a:pt x="13975" y="5361"/>
                    <a:pt x="12664" y="4816"/>
                    <a:pt x="10933" y="4781"/>
                  </a:cubicBezTo>
                  <a:cubicBezTo>
                    <a:pt x="9247" y="4827"/>
                    <a:pt x="7901" y="5415"/>
                    <a:pt x="6896" y="6544"/>
                  </a:cubicBezTo>
                  <a:cubicBezTo>
                    <a:pt x="5891" y="7674"/>
                    <a:pt x="5376" y="9071"/>
                    <a:pt x="5352" y="10735"/>
                  </a:cubicBezTo>
                  <a:lnTo>
                    <a:pt x="5352" y="21600"/>
                  </a:lnTo>
                  <a:lnTo>
                    <a:pt x="0" y="21600"/>
                  </a:lnTo>
                  <a:lnTo>
                    <a:pt x="0" y="302"/>
                  </a:lnTo>
                  <a:lnTo>
                    <a:pt x="4821" y="302"/>
                  </a:lnTo>
                  <a:lnTo>
                    <a:pt x="5175" y="3188"/>
                  </a:lnTo>
                  <a:cubicBezTo>
                    <a:pt x="6271" y="2131"/>
                    <a:pt x="7400" y="1336"/>
                    <a:pt x="8563" y="802"/>
                  </a:cubicBezTo>
                  <a:cubicBezTo>
                    <a:pt x="9726" y="268"/>
                    <a:pt x="10988" y="1"/>
                    <a:pt x="12350" y="0"/>
                  </a:cubicBez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g9914e97976_2_891"/>
            <p:cNvSpPr/>
            <p:nvPr/>
          </p:nvSpPr>
          <p:spPr>
            <a:xfrm>
              <a:off x="248879" y="129966"/>
              <a:ext cx="142776" cy="13905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427" y="0"/>
                  </a:moveTo>
                  <a:lnTo>
                    <a:pt x="6659" y="0"/>
                  </a:lnTo>
                  <a:lnTo>
                    <a:pt x="10800" y="7317"/>
                  </a:lnTo>
                  <a:lnTo>
                    <a:pt x="14941" y="0"/>
                  </a:lnTo>
                  <a:lnTo>
                    <a:pt x="21173" y="0"/>
                  </a:lnTo>
                  <a:lnTo>
                    <a:pt x="21173" y="175"/>
                  </a:lnTo>
                  <a:lnTo>
                    <a:pt x="14258" y="10647"/>
                  </a:lnTo>
                  <a:lnTo>
                    <a:pt x="21600" y="21469"/>
                  </a:lnTo>
                  <a:lnTo>
                    <a:pt x="21600" y="21600"/>
                  </a:lnTo>
                  <a:lnTo>
                    <a:pt x="15368" y="21600"/>
                  </a:lnTo>
                  <a:lnTo>
                    <a:pt x="10800" y="14371"/>
                  </a:lnTo>
                  <a:lnTo>
                    <a:pt x="6232" y="21600"/>
                  </a:lnTo>
                  <a:lnTo>
                    <a:pt x="0" y="21600"/>
                  </a:lnTo>
                  <a:lnTo>
                    <a:pt x="0" y="21469"/>
                  </a:lnTo>
                  <a:lnTo>
                    <a:pt x="7342" y="10647"/>
                  </a:lnTo>
                  <a:lnTo>
                    <a:pt x="427" y="175"/>
                  </a:lnTo>
                  <a:lnTo>
                    <a:pt x="427" y="0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g9914e97976_2_891"/>
            <p:cNvSpPr/>
            <p:nvPr/>
          </p:nvSpPr>
          <p:spPr>
            <a:xfrm rot="5947889">
              <a:off x="6053" y="6066"/>
              <a:ext cx="83024" cy="830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6" y="0"/>
                    <a:pt x="10800" y="0"/>
                  </a:cubicBezTo>
                  <a:cubicBezTo>
                    <a:pt x="13521" y="0"/>
                    <a:pt x="16241" y="880"/>
                    <a:pt x="18961" y="2639"/>
                  </a:cubicBezTo>
                  <a:cubicBezTo>
                    <a:pt x="20720" y="5359"/>
                    <a:pt x="21600" y="808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369" name="Google Shape;1369;g9914e97976_2_891"/>
            <p:cNvGrpSpPr/>
            <p:nvPr/>
          </p:nvGrpSpPr>
          <p:grpSpPr>
            <a:xfrm>
              <a:off x="70078" y="85308"/>
              <a:ext cx="71463" cy="75979"/>
              <a:chOff x="16" y="1"/>
              <a:chExt cx="71463" cy="75979"/>
            </a:xfrm>
          </p:grpSpPr>
          <p:sp>
            <p:nvSpPr>
              <p:cNvPr id="1370" name="Google Shape;1370;g9914e97976_2_891"/>
              <p:cNvSpPr/>
              <p:nvPr/>
            </p:nvSpPr>
            <p:spPr>
              <a:xfrm rot="-2567731">
                <a:off x="25083" y="41228"/>
                <a:ext cx="44670" cy="2258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4826" y="0"/>
                    </a:moveTo>
                    <a:lnTo>
                      <a:pt x="17370" y="72"/>
                    </a:lnTo>
                    <a:cubicBezTo>
                      <a:pt x="7952" y="11049"/>
                      <a:pt x="16001" y="15604"/>
                      <a:pt x="21600" y="21600"/>
                    </a:cubicBezTo>
                    <a:lnTo>
                      <a:pt x="0" y="18032"/>
                    </a:lnTo>
                    <a:cubicBezTo>
                      <a:pt x="5526" y="13143"/>
                      <a:pt x="14521" y="10359"/>
                      <a:pt x="482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71" name="Google Shape;1371;g9914e97976_2_891"/>
              <p:cNvSpPr/>
              <p:nvPr/>
            </p:nvSpPr>
            <p:spPr>
              <a:xfrm rot="5933302">
                <a:off x="3552" y="3537"/>
                <a:ext cx="49628" cy="496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10800"/>
                    </a:moveTo>
                    <a:cubicBezTo>
                      <a:pt x="0" y="4835"/>
                      <a:pt x="4835" y="0"/>
                      <a:pt x="10800" y="0"/>
                    </a:cubicBezTo>
                    <a:cubicBezTo>
                      <a:pt x="13585" y="0"/>
                      <a:pt x="16371" y="815"/>
                      <a:pt x="19156" y="2444"/>
                    </a:cubicBezTo>
                    <a:cubicBezTo>
                      <a:pt x="20785" y="5229"/>
                      <a:pt x="21600" y="8015"/>
                      <a:pt x="21600" y="10800"/>
                    </a:cubicBez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/>
                  </a:gs>
                  <a:gs pos="100000">
                    <a:srgbClr val="0D6145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72" name="Google Shape;1372;g9914e97976_2_891"/>
          <p:cNvGrpSpPr/>
          <p:nvPr/>
        </p:nvGrpSpPr>
        <p:grpSpPr>
          <a:xfrm>
            <a:off x="1178694" y="6169859"/>
            <a:ext cx="1904788" cy="243900"/>
            <a:chOff x="0" y="0"/>
            <a:chExt cx="1904788" cy="243900"/>
          </a:xfrm>
        </p:grpSpPr>
        <p:sp>
          <p:nvSpPr>
            <p:cNvPr id="1373" name="Google Shape;1373;g9914e97976_2_891"/>
            <p:cNvSpPr/>
            <p:nvPr/>
          </p:nvSpPr>
          <p:spPr>
            <a:xfrm>
              <a:off x="0" y="59389"/>
              <a:ext cx="137430" cy="1351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604" y="21600"/>
                  </a:moveTo>
                  <a:cubicBezTo>
                    <a:pt x="4713" y="21600"/>
                    <a:pt x="0" y="16800"/>
                    <a:pt x="0" y="10800"/>
                  </a:cubicBezTo>
                  <a:cubicBezTo>
                    <a:pt x="0" y="4800"/>
                    <a:pt x="4713" y="0"/>
                    <a:pt x="10604" y="0"/>
                  </a:cubicBezTo>
                  <a:cubicBezTo>
                    <a:pt x="16495" y="0"/>
                    <a:pt x="21600" y="4800"/>
                    <a:pt x="21600" y="10800"/>
                  </a:cubicBezTo>
                  <a:cubicBezTo>
                    <a:pt x="21600" y="16800"/>
                    <a:pt x="16495" y="21600"/>
                    <a:pt x="10604" y="21600"/>
                  </a:cubicBezTo>
                  <a:close/>
                  <a:moveTo>
                    <a:pt x="1571" y="10800"/>
                  </a:moveTo>
                  <a:cubicBezTo>
                    <a:pt x="1571" y="16000"/>
                    <a:pt x="5891" y="20000"/>
                    <a:pt x="10604" y="20000"/>
                  </a:cubicBezTo>
                  <a:cubicBezTo>
                    <a:pt x="15709" y="20000"/>
                    <a:pt x="19636" y="16000"/>
                    <a:pt x="19636" y="10800"/>
                  </a:cubicBezTo>
                  <a:cubicBezTo>
                    <a:pt x="19636" y="5600"/>
                    <a:pt x="15709" y="1600"/>
                    <a:pt x="10604" y="1600"/>
                  </a:cubicBezTo>
                  <a:cubicBezTo>
                    <a:pt x="5891" y="1600"/>
                    <a:pt x="1571" y="5600"/>
                    <a:pt x="1571" y="10800"/>
                  </a:cubicBezTo>
                  <a:close/>
                  <a:moveTo>
                    <a:pt x="16102" y="14800"/>
                  </a:moveTo>
                  <a:cubicBezTo>
                    <a:pt x="16102" y="16800"/>
                    <a:pt x="12960" y="17600"/>
                    <a:pt x="10996" y="17600"/>
                  </a:cubicBezTo>
                  <a:cubicBezTo>
                    <a:pt x="7069" y="17600"/>
                    <a:pt x="4320" y="14800"/>
                    <a:pt x="4320" y="10800"/>
                  </a:cubicBezTo>
                  <a:cubicBezTo>
                    <a:pt x="4320" y="6800"/>
                    <a:pt x="7069" y="4000"/>
                    <a:pt x="10996" y="4000"/>
                  </a:cubicBezTo>
                  <a:cubicBezTo>
                    <a:pt x="12175" y="4000"/>
                    <a:pt x="15709" y="4400"/>
                    <a:pt x="15709" y="68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5709" y="8400"/>
                    <a:pt x="15709" y="8400"/>
                    <a:pt x="15709" y="8400"/>
                  </a:cubicBezTo>
                  <a:cubicBezTo>
                    <a:pt x="14138" y="8400"/>
                    <a:pt x="14138" y="8400"/>
                    <a:pt x="14138" y="8400"/>
                  </a:cubicBezTo>
                  <a:cubicBezTo>
                    <a:pt x="13745" y="8400"/>
                    <a:pt x="13745" y="8400"/>
                    <a:pt x="13745" y="8400"/>
                  </a:cubicBezTo>
                  <a:cubicBezTo>
                    <a:pt x="13745" y="7200"/>
                    <a:pt x="13745" y="7200"/>
                    <a:pt x="13745" y="7200"/>
                  </a:cubicBezTo>
                  <a:cubicBezTo>
                    <a:pt x="13745" y="6400"/>
                    <a:pt x="12175" y="6000"/>
                    <a:pt x="10996" y="6000"/>
                  </a:cubicBezTo>
                  <a:cubicBezTo>
                    <a:pt x="8247" y="6000"/>
                    <a:pt x="6284" y="8000"/>
                    <a:pt x="6284" y="10800"/>
                  </a:cubicBezTo>
                  <a:cubicBezTo>
                    <a:pt x="6284" y="13600"/>
                    <a:pt x="8247" y="15600"/>
                    <a:pt x="10996" y="15600"/>
                  </a:cubicBezTo>
                  <a:cubicBezTo>
                    <a:pt x="12175" y="15600"/>
                    <a:pt x="13745" y="15200"/>
                    <a:pt x="13745" y="14400"/>
                  </a:cubicBezTo>
                  <a:cubicBezTo>
                    <a:pt x="13745" y="13200"/>
                    <a:pt x="13745" y="13200"/>
                    <a:pt x="13745" y="13200"/>
                  </a:cubicBezTo>
                  <a:cubicBezTo>
                    <a:pt x="13745" y="13200"/>
                    <a:pt x="14138" y="13200"/>
                    <a:pt x="14138" y="13200"/>
                  </a:cubicBezTo>
                  <a:cubicBezTo>
                    <a:pt x="15709" y="13200"/>
                    <a:pt x="15709" y="13200"/>
                    <a:pt x="15709" y="13200"/>
                  </a:cubicBezTo>
                  <a:cubicBezTo>
                    <a:pt x="16102" y="13200"/>
                    <a:pt x="16102" y="13200"/>
                    <a:pt x="16102" y="13200"/>
                  </a:cubicBezTo>
                  <a:lnTo>
                    <a:pt x="16102" y="148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dvent Pro"/>
                <a:buNone/>
              </a:pPr>
              <a:endParaRPr sz="1000" b="0" i="0" u="none" strike="noStrike" cap="none">
                <a:solidFill>
                  <a:srgbClr val="BFBFBF"/>
                </a:solidFill>
                <a:latin typeface="Advent Pro"/>
                <a:ea typeface="Advent Pro"/>
                <a:cs typeface="Advent Pro"/>
                <a:sym typeface="Advent Pro"/>
              </a:endParaRPr>
            </a:p>
          </p:txBody>
        </p:sp>
        <p:sp>
          <p:nvSpPr>
            <p:cNvPr id="1374" name="Google Shape;1374;g9914e97976_2_891"/>
            <p:cNvSpPr txBox="1"/>
            <p:nvPr/>
          </p:nvSpPr>
          <p:spPr>
            <a:xfrm>
              <a:off x="174988" y="0"/>
              <a:ext cx="1729800" cy="24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BFBFBF"/>
                </a:buClr>
                <a:buSzPts val="1000"/>
                <a:buFont typeface="Arial"/>
                <a:buNone/>
              </a:pPr>
              <a:r>
                <a:rPr lang="en-US" sz="1000" b="0" i="0" u="none" strike="noStrike" cap="none">
                  <a:solidFill>
                    <a:srgbClr val="BFBFBF"/>
                  </a:solidFill>
                  <a:latin typeface="Arial"/>
                  <a:ea typeface="Arial"/>
                  <a:cs typeface="Arial"/>
                  <a:sym typeface="Arial"/>
                </a:rPr>
                <a:t>2017.ALL RIGHTS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75" name="Google Shape;1375;g9914e97976_2_891"/>
          <p:cNvCxnSpPr/>
          <p:nvPr/>
        </p:nvCxnSpPr>
        <p:spPr>
          <a:xfrm>
            <a:off x="1209330" y="865795"/>
            <a:ext cx="9773400" cy="0"/>
          </a:xfrm>
          <a:prstGeom prst="straightConnector1">
            <a:avLst/>
          </a:prstGeom>
          <a:noFill/>
          <a:ln w="9525" cap="flat" cmpd="sng">
            <a:solidFill>
              <a:srgbClr val="F2F2F2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376" name="Google Shape;1376;g9914e97976_2_891"/>
          <p:cNvSpPr>
            <a:spLocks noGrp="1"/>
          </p:cNvSpPr>
          <p:nvPr>
            <p:ph type="pic" idx="2"/>
          </p:nvPr>
        </p:nvSpPr>
        <p:spPr>
          <a:xfrm>
            <a:off x="0" y="0"/>
            <a:ext cx="59583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377" name="Google Shape;1377;g9914e97976_2_891" descr="Google Shape;339;p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65953" y="276356"/>
            <a:ext cx="1250572" cy="429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78" name="Google Shape;1378;g9914e97976_2_891"/>
          <p:cNvGrpSpPr/>
          <p:nvPr/>
        </p:nvGrpSpPr>
        <p:grpSpPr>
          <a:xfrm>
            <a:off x="8040344" y="401684"/>
            <a:ext cx="2979713" cy="261001"/>
            <a:chOff x="0" y="0"/>
            <a:chExt cx="2979713" cy="261001"/>
          </a:xfrm>
        </p:grpSpPr>
        <p:sp>
          <p:nvSpPr>
            <p:cNvPr id="1379" name="Google Shape;1379;g9914e97976_2_891"/>
            <p:cNvSpPr/>
            <p:nvPr/>
          </p:nvSpPr>
          <p:spPr>
            <a:xfrm>
              <a:off x="288113" y="1"/>
              <a:ext cx="2691600" cy="261000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5DC2A7"/>
                </a:gs>
                <a:gs pos="100000">
                  <a:srgbClr val="EBEB45"/>
                </a:gs>
              </a:gsLst>
              <a:lin ang="2700006" scaled="0"/>
            </a:gradFill>
            <a:ln>
              <a:noFill/>
            </a:ln>
            <a:effectLst>
              <a:outerShdw blurRad="1270000" rotWithShape="0">
                <a:srgbClr val="BFBFBF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000"/>
                <a:buFont typeface="Helvetica Neue"/>
                <a:buNone/>
              </a:pPr>
              <a:r>
                <a:rPr lang="en-US" sz="1400" b="0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BÉ LÀM GAME 2020</a:t>
              </a: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g9914e97976_2_891"/>
            <p:cNvSpPr/>
            <p:nvPr/>
          </p:nvSpPr>
          <p:spPr>
            <a:xfrm>
              <a:off x="0" y="0"/>
              <a:ext cx="261000" cy="261000"/>
            </a:xfrm>
            <a:prstGeom prst="ellipse">
              <a:avLst/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Helvetica Neue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381" name="Google Shape;1381;g9914e97976_2_891"/>
          <p:cNvSpPr txBox="1"/>
          <p:nvPr/>
        </p:nvSpPr>
        <p:spPr>
          <a:xfrm rot="-5400000">
            <a:off x="-1097250" y="3308844"/>
            <a:ext cx="3084300" cy="2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000"/>
              <a:buFont typeface="Helvetica Neue Light"/>
              <a:buNone/>
            </a:pPr>
            <a:r>
              <a:rPr lang="en-US" sz="1000" b="0" i="0" u="none" strike="noStrike" cap="none">
                <a:solidFill>
                  <a:srgbClr val="BFBFB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WWW.TEKY.EDU.VN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2" name="Google Shape;1382;g9914e97976_2_891"/>
          <p:cNvSpPr txBox="1"/>
          <p:nvPr/>
        </p:nvSpPr>
        <p:spPr>
          <a:xfrm>
            <a:off x="627658" y="6101703"/>
            <a:ext cx="2327100" cy="2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7A7A7"/>
              </a:buClr>
              <a:buSzPts val="900"/>
              <a:buFont typeface="Helvetica Neue"/>
              <a:buNone/>
            </a:pPr>
            <a:r>
              <a:rPr lang="en-US" sz="900" b="0" i="0" u="none" strike="noStrike" cap="none">
                <a:solidFill>
                  <a:srgbClr val="A7A7A7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BẢN QUYỀN TÁC GIẢ THUỘC VỀ HỌC VIỆN TEKY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.xml"/><Relationship Id="rId18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33.xml"/><Relationship Id="rId3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8.xml"/><Relationship Id="rId34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17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40.xml"/><Relationship Id="rId2" Type="http://schemas.openxmlformats.org/officeDocument/2006/relationships/slideLayout" Target="../slideLayouts/slideLayout9.xml"/><Relationship Id="rId16" Type="http://schemas.openxmlformats.org/officeDocument/2006/relationships/slideLayout" Target="../slideLayouts/slideLayout23.xml"/><Relationship Id="rId20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36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30.xml"/><Relationship Id="rId28" Type="http://schemas.openxmlformats.org/officeDocument/2006/relationships/slideLayout" Target="../slideLayouts/slideLayout35.xml"/><Relationship Id="rId36" Type="http://schemas.openxmlformats.org/officeDocument/2006/relationships/theme" Target="../theme/theme2.xml"/><Relationship Id="rId10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26.xml"/><Relationship Id="rId31" Type="http://schemas.openxmlformats.org/officeDocument/2006/relationships/slideLayout" Target="../slideLayouts/slideLayout38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9.xml"/><Relationship Id="rId27" Type="http://schemas.openxmlformats.org/officeDocument/2006/relationships/slideLayout" Target="../slideLayouts/slideLayout34.xml"/><Relationship Id="rId30" Type="http://schemas.openxmlformats.org/officeDocument/2006/relationships/slideLayout" Target="../slideLayouts/slideLayout37.xml"/><Relationship Id="rId35" Type="http://schemas.openxmlformats.org/officeDocument/2006/relationships/slideLayout" Target="../slideLayouts/slideLayout42.xml"/><Relationship Id="rId8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34" Type="http://schemas.openxmlformats.org/officeDocument/2006/relationships/slideLayout" Target="../slideLayouts/slideLayout76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33" Type="http://schemas.openxmlformats.org/officeDocument/2006/relationships/slideLayout" Target="../slideLayouts/slideLayout75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29" Type="http://schemas.openxmlformats.org/officeDocument/2006/relationships/slideLayout" Target="../slideLayouts/slideLayout71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32" Type="http://schemas.openxmlformats.org/officeDocument/2006/relationships/slideLayout" Target="../slideLayouts/slideLayout74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slideLayout" Target="../slideLayouts/slideLayout70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Relationship Id="rId30" Type="http://schemas.openxmlformats.org/officeDocument/2006/relationships/slideLayout" Target="../slideLayouts/slideLayout72.xml"/><Relationship Id="rId35" Type="http://schemas.openxmlformats.org/officeDocument/2006/relationships/slideLayout" Target="../slideLayouts/slideLayout77.xml"/><Relationship Id="rId8" Type="http://schemas.openxmlformats.org/officeDocument/2006/relationships/slideLayout" Target="../slideLayouts/slideLayout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7.xml"/><Relationship Id="rId18" Type="http://schemas.openxmlformats.org/officeDocument/2006/relationships/slideLayout" Target="../slideLayouts/slideLayout102.xml"/><Relationship Id="rId26" Type="http://schemas.openxmlformats.org/officeDocument/2006/relationships/slideLayout" Target="../slideLayouts/slideLayout110.xml"/><Relationship Id="rId3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105.xml"/><Relationship Id="rId34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17" Type="http://schemas.openxmlformats.org/officeDocument/2006/relationships/slideLayout" Target="../slideLayouts/slideLayout101.xml"/><Relationship Id="rId25" Type="http://schemas.openxmlformats.org/officeDocument/2006/relationships/slideLayout" Target="../slideLayouts/slideLayout109.xml"/><Relationship Id="rId33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86.xml"/><Relationship Id="rId16" Type="http://schemas.openxmlformats.org/officeDocument/2006/relationships/slideLayout" Target="../slideLayouts/slideLayout100.xml"/><Relationship Id="rId20" Type="http://schemas.openxmlformats.org/officeDocument/2006/relationships/slideLayout" Target="../slideLayouts/slideLayout104.xml"/><Relationship Id="rId29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24" Type="http://schemas.openxmlformats.org/officeDocument/2006/relationships/slideLayout" Target="../slideLayouts/slideLayout108.xml"/><Relationship Id="rId32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89.xml"/><Relationship Id="rId15" Type="http://schemas.openxmlformats.org/officeDocument/2006/relationships/slideLayout" Target="../slideLayouts/slideLayout99.xml"/><Relationship Id="rId23" Type="http://schemas.openxmlformats.org/officeDocument/2006/relationships/slideLayout" Target="../slideLayouts/slideLayout107.xml"/><Relationship Id="rId28" Type="http://schemas.openxmlformats.org/officeDocument/2006/relationships/slideLayout" Target="../slideLayouts/slideLayout112.xml"/><Relationship Id="rId36" Type="http://schemas.openxmlformats.org/officeDocument/2006/relationships/theme" Target="../theme/theme5.xml"/><Relationship Id="rId10" Type="http://schemas.openxmlformats.org/officeDocument/2006/relationships/slideLayout" Target="../slideLayouts/slideLayout94.xml"/><Relationship Id="rId19" Type="http://schemas.openxmlformats.org/officeDocument/2006/relationships/slideLayout" Target="../slideLayouts/slideLayout103.xml"/><Relationship Id="rId31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14" Type="http://schemas.openxmlformats.org/officeDocument/2006/relationships/slideLayout" Target="../slideLayouts/slideLayout98.xml"/><Relationship Id="rId22" Type="http://schemas.openxmlformats.org/officeDocument/2006/relationships/slideLayout" Target="../slideLayouts/slideLayout106.xml"/><Relationship Id="rId27" Type="http://schemas.openxmlformats.org/officeDocument/2006/relationships/slideLayout" Target="../slideLayouts/slideLayout111.xml"/><Relationship Id="rId30" Type="http://schemas.openxmlformats.org/officeDocument/2006/relationships/slideLayout" Target="../slideLayouts/slideLayout114.xml"/><Relationship Id="rId35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9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9914e97976_0_168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1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g9914e97976_0_168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1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>
            <a:lvl1pPr marL="457200" marR="0" lvl="0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8" name="Google Shape;8;g9914e97976_0_168"/>
          <p:cNvSpPr txBox="1">
            <a:spLocks noGrp="1"/>
          </p:cNvSpPr>
          <p:nvPr>
            <p:ph type="sldNum" idx="12"/>
          </p:nvPr>
        </p:nvSpPr>
        <p:spPr>
          <a:xfrm>
            <a:off x="5933329" y="6536531"/>
            <a:ext cx="3189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2A7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914e97976_2_2046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g9914e97976_2_2046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g9914e97976_2_2046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  <p:sldLayoutId id="2147483670" r:id="rId14"/>
    <p:sldLayoutId id="2147483671" r:id="rId15"/>
    <p:sldLayoutId id="2147483672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0" r:id="rId24"/>
    <p:sldLayoutId id="2147483681" r:id="rId25"/>
    <p:sldLayoutId id="2147483682" r:id="rId26"/>
    <p:sldLayoutId id="2147483683" r:id="rId27"/>
    <p:sldLayoutId id="2147483684" r:id="rId28"/>
    <p:sldLayoutId id="2147483685" r:id="rId29"/>
    <p:sldLayoutId id="2147483686" r:id="rId30"/>
    <p:sldLayoutId id="2147483687" r:id="rId31"/>
    <p:sldLayoutId id="2147483688" r:id="rId32"/>
    <p:sldLayoutId id="2147483689" r:id="rId33"/>
    <p:sldLayoutId id="2147483690" r:id="rId34"/>
    <p:sldLayoutId id="2147483691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2A7"/>
        </a:solidFill>
        <a:effectLst/>
      </p:bgPr>
    </p:bg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0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5" name="Google Shape;585;p8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6" name="Google Shape;586;p80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  <p:sldLayoutId id="2147483720" r:id="rId28"/>
    <p:sldLayoutId id="2147483721" r:id="rId29"/>
    <p:sldLayoutId id="2147483722" r:id="rId30"/>
    <p:sldLayoutId id="2147483723" r:id="rId31"/>
    <p:sldLayoutId id="2147483724" r:id="rId32"/>
    <p:sldLayoutId id="2147483725" r:id="rId33"/>
    <p:sldLayoutId id="2147483726" r:id="rId34"/>
    <p:sldLayoutId id="2147483727" r:id="rId3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9914e97976_2_100"/>
          <p:cNvSpPr txBox="1">
            <a:spLocks noGrp="1"/>
          </p:cNvSpPr>
          <p:nvPr>
            <p:ph type="title"/>
          </p:nvPr>
        </p:nvSpPr>
        <p:spPr>
          <a:xfrm>
            <a:off x="892969" y="178594"/>
            <a:ext cx="104061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Montserrat"/>
              <a:buNone/>
              <a:defRPr sz="2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31" name="Google Shape;1131;g9914e97976_2_100"/>
          <p:cNvSpPr txBox="1">
            <a:spLocks noGrp="1"/>
          </p:cNvSpPr>
          <p:nvPr>
            <p:ph type="body" idx="1"/>
          </p:nvPr>
        </p:nvSpPr>
        <p:spPr>
          <a:xfrm>
            <a:off x="892969" y="1821656"/>
            <a:ext cx="10406100" cy="442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>
            <a:lvl1pPr marL="457200" marR="0" lvl="0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marR="0" lvl="1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marR="0" lvl="2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marR="0" lvl="3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marR="0" lvl="4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marR="0" lvl="5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marR="0" lvl="6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marR="0" lvl="7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marR="0" lvl="8" indent="-48260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Medium"/>
              <a:buChar char="•"/>
              <a:defRPr sz="28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132" name="Google Shape;1132;g9914e97976_2_100"/>
          <p:cNvSpPr txBox="1">
            <a:spLocks noGrp="1"/>
          </p:cNvSpPr>
          <p:nvPr>
            <p:ph type="sldNum" idx="12"/>
          </p:nvPr>
        </p:nvSpPr>
        <p:spPr>
          <a:xfrm>
            <a:off x="5933329" y="6536531"/>
            <a:ext cx="3189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None/>
              <a:defRPr sz="14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DC2A7"/>
        </a:solidFill>
        <a:effectLst/>
      </p:bgPr>
    </p:bg>
    <p:spTree>
      <p:nvGrpSpPr>
        <p:cNvPr id="1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9914e97976_2_710"/>
          <p:cNvSpPr txBox="1">
            <a:spLocks noGrp="1"/>
          </p:cNvSpPr>
          <p:nvPr>
            <p:ph type="title"/>
          </p:nvPr>
        </p:nvSpPr>
        <p:spPr>
          <a:xfrm>
            <a:off x="609600" y="92074"/>
            <a:ext cx="10972800" cy="15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6" name="Google Shape;1176;g9914e97976_2_710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77" name="Google Shape;1177;g9914e97976_2_710"/>
          <p:cNvSpPr txBox="1">
            <a:spLocks noGrp="1"/>
          </p:cNvSpPr>
          <p:nvPr>
            <p:ph type="sldNum" idx="12"/>
          </p:nvPr>
        </p:nvSpPr>
        <p:spPr>
          <a:xfrm>
            <a:off x="5892800" y="6172200"/>
            <a:ext cx="28449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  <p:sldLayoutId id="2147483753" r:id="rId17"/>
    <p:sldLayoutId id="2147483754" r:id="rId18"/>
    <p:sldLayoutId id="2147483755" r:id="rId19"/>
    <p:sldLayoutId id="2147483756" r:id="rId20"/>
    <p:sldLayoutId id="2147483757" r:id="rId21"/>
    <p:sldLayoutId id="2147483758" r:id="rId22"/>
    <p:sldLayoutId id="2147483759" r:id="rId23"/>
    <p:sldLayoutId id="2147483760" r:id="rId24"/>
    <p:sldLayoutId id="2147483761" r:id="rId25"/>
    <p:sldLayoutId id="2147483762" r:id="rId26"/>
    <p:sldLayoutId id="2147483763" r:id="rId27"/>
    <p:sldLayoutId id="2147483764" r:id="rId28"/>
    <p:sldLayoutId id="2147483765" r:id="rId29"/>
    <p:sldLayoutId id="2147483766" r:id="rId30"/>
    <p:sldLayoutId id="2147483767" r:id="rId31"/>
    <p:sldLayoutId id="2147483768" r:id="rId32"/>
    <p:sldLayoutId id="2147483769" r:id="rId33"/>
    <p:sldLayoutId id="2147483770" r:id="rId34"/>
    <p:sldLayoutId id="2147483771" r:id="rId35"/>
  </p:sldLayoutIdLst>
  <mc:AlternateContent xmlns:mc="http://schemas.openxmlformats.org/markup-compatibility/2006" xmlns:p14="http://schemas.microsoft.com/office/powerpoint/2010/main">
    <mc:Choice Requires="p14">
      <p:transition spd="slow">
        <p14:flip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g9914e97976_2_1416"/>
          <p:cNvSpPr txBox="1">
            <a:spLocks noGrp="1"/>
          </p:cNvSpPr>
          <p:nvPr>
            <p:ph type="title"/>
          </p:nvPr>
        </p:nvSpPr>
        <p:spPr>
          <a:xfrm>
            <a:off x="838200" y="365129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  <a:defRPr sz="3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1" name="Google Shape;1681;g9914e97976_2_14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682" name="Google Shape;1682;g9914e97976_2_1416"/>
          <p:cNvSpPr/>
          <p:nvPr/>
        </p:nvSpPr>
        <p:spPr>
          <a:xfrm>
            <a:off x="11542107" y="335287"/>
            <a:ext cx="284100" cy="283800"/>
          </a:xfrm>
          <a:prstGeom prst="rect">
            <a:avLst/>
          </a:prstGeom>
          <a:gradFill>
            <a:gsLst>
              <a:gs pos="0">
                <a:srgbClr val="4BAC93"/>
              </a:gs>
              <a:gs pos="50000">
                <a:srgbClr val="16A788"/>
              </a:gs>
              <a:gs pos="100000">
                <a:srgbClr val="0D997B"/>
              </a:gs>
            </a:gsLst>
            <a:lin ang="5400012" scaled="0"/>
          </a:gradFill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83" name="Google Shape;1683;g9914e97976_2_1416"/>
          <p:cNvSpPr txBox="1"/>
          <p:nvPr/>
        </p:nvSpPr>
        <p:spPr>
          <a:xfrm>
            <a:off x="11495011" y="320426"/>
            <a:ext cx="369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684" name="Google Shape;1684;g9914e97976_2_1416"/>
          <p:cNvSpPr txBox="1"/>
          <p:nvPr/>
        </p:nvSpPr>
        <p:spPr>
          <a:xfrm>
            <a:off x="812902" y="6239411"/>
            <a:ext cx="1828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NEXT LEVEL </a:t>
            </a:r>
            <a:r>
              <a:rPr lang="en-US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COMPANY</a:t>
            </a:r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cxnSp>
        <p:nvCxnSpPr>
          <p:cNvPr id="1685" name="Google Shape;1685;g9914e97976_2_1416"/>
          <p:cNvCxnSpPr/>
          <p:nvPr/>
        </p:nvCxnSpPr>
        <p:spPr>
          <a:xfrm>
            <a:off x="2640927" y="6362259"/>
            <a:ext cx="8766900" cy="0"/>
          </a:xfrm>
          <a:prstGeom prst="straightConnector1">
            <a:avLst/>
          </a:prstGeom>
          <a:noFill/>
          <a:ln w="12700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jp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7.pn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5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7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40.png"/><Relationship Id="rId4" Type="http://schemas.openxmlformats.org/officeDocument/2006/relationships/image" Target="../media/image18.png"/><Relationship Id="rId9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0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g9914e97976_0_161"/>
          <p:cNvSpPr txBox="1"/>
          <p:nvPr/>
        </p:nvSpPr>
        <p:spPr>
          <a:xfrm>
            <a:off x="0" y="4772524"/>
            <a:ext cx="121920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Montserrat Light"/>
              <a:buNone/>
            </a:pPr>
            <a:r>
              <a:rPr lang="en-US" sz="3900" b="1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BÁO CÁO CUỐI KHÓA​</a:t>
            </a:r>
            <a:endParaRPr sz="1200" b="1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5" name="Google Shape;1735;g9914e97976_0_161"/>
          <p:cNvSpPr txBox="1"/>
          <p:nvPr/>
        </p:nvSpPr>
        <p:spPr>
          <a:xfrm>
            <a:off x="-47" y="5420918"/>
            <a:ext cx="121920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 Medium"/>
              <a:buNone/>
            </a:pPr>
            <a:r>
              <a:rPr lang="en-US" sz="2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Môn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học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r>
              <a:rPr lang="vi-VN" sz="2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Siêu nhân lập trình Web</a:t>
            </a:r>
            <a:r>
              <a:rPr lang="en-US" sz="2800" b="1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”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-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Học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en-US" sz="2800" b="0" i="0" u="none" strike="noStrike" cap="none" dirty="0" err="1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phần</a:t>
            </a:r>
            <a:r>
              <a:rPr lang="en-US" sz="2800" b="0" i="0" u="none" strike="noStrike" cap="none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lang="vi-VN" sz="2800" dirty="0"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2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6" name="Google Shape;1736;g9914e97976_0_161"/>
          <p:cNvSpPr/>
          <p:nvPr/>
        </p:nvSpPr>
        <p:spPr>
          <a:xfrm>
            <a:off x="0" y="1"/>
            <a:ext cx="12192000" cy="388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78575" tIns="78575" rIns="78575" bIns="7857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7" name="Google Shape;1737;g9914e97976_0_161"/>
          <p:cNvPicPr preferRelativeResize="0"/>
          <p:nvPr/>
        </p:nvPicPr>
        <p:blipFill rotWithShape="1">
          <a:blip r:embed="rId3">
            <a:alphaModFix/>
          </a:blip>
          <a:srcRect t="6981" b="44464"/>
          <a:stretch/>
        </p:blipFill>
        <p:spPr>
          <a:xfrm>
            <a:off x="-50" y="0"/>
            <a:ext cx="12192000" cy="39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9914e97976_1_49"/>
          <p:cNvSpPr txBox="1"/>
          <p:nvPr/>
        </p:nvSpPr>
        <p:spPr>
          <a:xfrm>
            <a:off x="9185578" y="246146"/>
            <a:ext cx="22320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Medium"/>
              <a:buNone/>
            </a:pPr>
            <a:endParaRPr sz="1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45" name="Google Shape;1945;g9914e97976_1_49"/>
          <p:cNvSpPr/>
          <p:nvPr/>
        </p:nvSpPr>
        <p:spPr>
          <a:xfrm rot="-5400000">
            <a:off x="-1956016" y="1485899"/>
            <a:ext cx="7798248" cy="38862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0D6145">
                  <a:alpha val="14117"/>
                </a:srgbClr>
              </a:gs>
              <a:gs pos="100000">
                <a:srgbClr val="11815C">
                  <a:alpha val="14117"/>
                </a:srgbClr>
              </a:gs>
            </a:gsLst>
            <a:lin ang="2700006" scaled="0"/>
          </a:gradFill>
          <a:ln>
            <a:noFill/>
          </a:ln>
          <a:effectLst>
            <a:outerShdw blurRad="1270000" dist="571500" rotWithShape="0">
              <a:srgbClr val="808080">
                <a:alpha val="40000"/>
              </a:srgbClr>
            </a:outerShdw>
          </a:effectLst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g9914e97976_1_49"/>
          <p:cNvSpPr/>
          <p:nvPr/>
        </p:nvSpPr>
        <p:spPr>
          <a:xfrm rot="-5400000">
            <a:off x="-1225072" y="2212019"/>
            <a:ext cx="4884084" cy="24339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5DC2A7"/>
              </a:gs>
              <a:gs pos="100000">
                <a:srgbClr val="EBEB45"/>
              </a:gs>
            </a:gsLst>
            <a:lin ang="2700006" scaled="0"/>
          </a:gradFill>
          <a:ln>
            <a:noFill/>
          </a:ln>
          <a:effectLst>
            <a:outerShdw blurRad="1270000" dist="571500" rotWithShape="0">
              <a:srgbClr val="808080">
                <a:alpha val="40000"/>
              </a:srgbClr>
            </a:outerShdw>
          </a:effectLst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g9914e97976_1_49"/>
          <p:cNvSpPr/>
          <p:nvPr/>
        </p:nvSpPr>
        <p:spPr>
          <a:xfrm rot="-5400000">
            <a:off x="-2998999" y="449818"/>
            <a:ext cx="11956356" cy="5958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0D6145">
                  <a:alpha val="3921"/>
                </a:srgbClr>
              </a:gs>
              <a:gs pos="100000">
                <a:srgbClr val="11815C">
                  <a:alpha val="3921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8" name="Google Shape;1948;g9914e97976_1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316" y="-1987"/>
            <a:ext cx="1469300" cy="6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g9914e97976_1_49"/>
          <p:cNvSpPr txBox="1"/>
          <p:nvPr/>
        </p:nvSpPr>
        <p:spPr>
          <a:xfrm>
            <a:off x="177525" y="894750"/>
            <a:ext cx="11751300" cy="62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7151"/>
              </a:buClr>
              <a:buSzPts val="3700"/>
              <a:buFont typeface="Arial"/>
              <a:buNone/>
            </a:pPr>
            <a:r>
              <a:rPr lang="en-US" sz="3000" b="0" i="0" u="none" strike="noStrike" cap="none" dirty="0" err="1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Hình</a:t>
            </a:r>
            <a:r>
              <a:rPr lang="en-US" sz="3000" b="0" i="0" u="none" strike="noStrike" cap="none" dirty="0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b="0" i="0" u="none" strike="noStrike" cap="none" dirty="0" err="1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Ảnh</a:t>
            </a:r>
            <a:r>
              <a:rPr lang="en-US" sz="3000" b="0" i="0" u="none" strike="noStrike" cap="none" dirty="0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 Lớp </a:t>
            </a:r>
            <a:r>
              <a:rPr lang="en-US" sz="3000" b="0" i="0" u="none" strike="noStrike" cap="none" dirty="0" err="1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endParaRPr sz="30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BC5B9-AB97-43BA-9D11-384979E4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34" y="2057454"/>
            <a:ext cx="4999283" cy="37494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8647E8-1C88-4A5C-8421-C372FBDBD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6982" y="2057454"/>
            <a:ext cx="4999284" cy="37494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9914e97976_1_49"/>
          <p:cNvSpPr txBox="1"/>
          <p:nvPr/>
        </p:nvSpPr>
        <p:spPr>
          <a:xfrm>
            <a:off x="9185578" y="246146"/>
            <a:ext cx="22320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Medium"/>
              <a:buNone/>
            </a:pPr>
            <a:endParaRPr sz="1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45" name="Google Shape;1945;g9914e97976_1_49"/>
          <p:cNvSpPr/>
          <p:nvPr/>
        </p:nvSpPr>
        <p:spPr>
          <a:xfrm rot="-5400000">
            <a:off x="-1956016" y="1485899"/>
            <a:ext cx="7798248" cy="38862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0D6145">
                  <a:alpha val="14117"/>
                </a:srgbClr>
              </a:gs>
              <a:gs pos="100000">
                <a:srgbClr val="11815C">
                  <a:alpha val="14117"/>
                </a:srgbClr>
              </a:gs>
            </a:gsLst>
            <a:lin ang="2700006" scaled="0"/>
          </a:gradFill>
          <a:ln>
            <a:noFill/>
          </a:ln>
          <a:effectLst>
            <a:outerShdw blurRad="1270000" dist="571500" rotWithShape="0">
              <a:srgbClr val="808080">
                <a:alpha val="40000"/>
              </a:srgbClr>
            </a:outerShdw>
          </a:effectLst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g9914e97976_1_49"/>
          <p:cNvSpPr/>
          <p:nvPr/>
        </p:nvSpPr>
        <p:spPr>
          <a:xfrm rot="-5400000">
            <a:off x="-1225072" y="2212019"/>
            <a:ext cx="4884084" cy="24339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5DC2A7"/>
              </a:gs>
              <a:gs pos="100000">
                <a:srgbClr val="EBEB45"/>
              </a:gs>
            </a:gsLst>
            <a:lin ang="2700006" scaled="0"/>
          </a:gradFill>
          <a:ln>
            <a:noFill/>
          </a:ln>
          <a:effectLst>
            <a:outerShdw blurRad="1270000" dist="571500" rotWithShape="0">
              <a:srgbClr val="808080">
                <a:alpha val="40000"/>
              </a:srgbClr>
            </a:outerShdw>
          </a:effectLst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g9914e97976_1_49"/>
          <p:cNvSpPr/>
          <p:nvPr/>
        </p:nvSpPr>
        <p:spPr>
          <a:xfrm rot="-5400000">
            <a:off x="-2998999" y="449818"/>
            <a:ext cx="11956356" cy="5958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0D6145">
                  <a:alpha val="3921"/>
                </a:srgbClr>
              </a:gs>
              <a:gs pos="100000">
                <a:srgbClr val="11815C">
                  <a:alpha val="3921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8" name="Google Shape;1948;g9914e97976_1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316" y="-1987"/>
            <a:ext cx="1469300" cy="6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g9914e97976_1_49"/>
          <p:cNvSpPr txBox="1"/>
          <p:nvPr/>
        </p:nvSpPr>
        <p:spPr>
          <a:xfrm>
            <a:off x="177525" y="894750"/>
            <a:ext cx="11751300" cy="62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7151"/>
              </a:buClr>
              <a:buSzPts val="3700"/>
              <a:buFont typeface="Arial"/>
              <a:buNone/>
            </a:pPr>
            <a:r>
              <a:rPr lang="en-US" sz="3000" b="0" i="0" u="none" strike="noStrike" cap="none" dirty="0" err="1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Hình</a:t>
            </a:r>
            <a:r>
              <a:rPr lang="en-US" sz="3000" b="0" i="0" u="none" strike="noStrike" cap="none" dirty="0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b="0" i="0" u="none" strike="noStrike" cap="none" dirty="0" err="1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Ảnh</a:t>
            </a:r>
            <a:r>
              <a:rPr lang="en-US" sz="3000" b="0" i="0" u="none" strike="noStrike" cap="none" dirty="0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 Lớp </a:t>
            </a:r>
            <a:r>
              <a:rPr lang="en-US" sz="3000" b="0" i="0" u="none" strike="noStrike" cap="none" dirty="0" err="1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endParaRPr sz="30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BC5B9-AB97-43BA-9D11-384979E4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5734" y="2057454"/>
            <a:ext cx="4999283" cy="3749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8647E8-1C88-4A5C-8421-C372FBDBDF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01352" y="2057454"/>
            <a:ext cx="4990543" cy="374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49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4" name="Google Shape;1944;g9914e97976_1_49"/>
          <p:cNvSpPr txBox="1"/>
          <p:nvPr/>
        </p:nvSpPr>
        <p:spPr>
          <a:xfrm>
            <a:off x="9185578" y="246146"/>
            <a:ext cx="22320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Medium"/>
              <a:buNone/>
            </a:pPr>
            <a:endParaRPr sz="1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45" name="Google Shape;1945;g9914e97976_1_49"/>
          <p:cNvSpPr/>
          <p:nvPr/>
        </p:nvSpPr>
        <p:spPr>
          <a:xfrm rot="-5400000">
            <a:off x="-1956016" y="1485899"/>
            <a:ext cx="7798248" cy="38862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0D6145">
                  <a:alpha val="14117"/>
                </a:srgbClr>
              </a:gs>
              <a:gs pos="100000">
                <a:srgbClr val="11815C">
                  <a:alpha val="14117"/>
                </a:srgbClr>
              </a:gs>
            </a:gsLst>
            <a:lin ang="2700006" scaled="0"/>
          </a:gradFill>
          <a:ln>
            <a:noFill/>
          </a:ln>
          <a:effectLst>
            <a:outerShdw blurRad="1270000" dist="571500" rotWithShape="0">
              <a:srgbClr val="808080">
                <a:alpha val="40000"/>
              </a:srgbClr>
            </a:outerShdw>
          </a:effectLst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g9914e97976_1_49"/>
          <p:cNvSpPr/>
          <p:nvPr/>
        </p:nvSpPr>
        <p:spPr>
          <a:xfrm rot="-5400000">
            <a:off x="-1225072" y="2212019"/>
            <a:ext cx="4884084" cy="24339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5DC2A7"/>
              </a:gs>
              <a:gs pos="100000">
                <a:srgbClr val="EBEB45"/>
              </a:gs>
            </a:gsLst>
            <a:lin ang="2700006" scaled="0"/>
          </a:gradFill>
          <a:ln>
            <a:noFill/>
          </a:ln>
          <a:effectLst>
            <a:outerShdw blurRad="1270000" dist="571500" rotWithShape="0">
              <a:srgbClr val="808080">
                <a:alpha val="40000"/>
              </a:srgbClr>
            </a:outerShdw>
          </a:effectLst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g9914e97976_1_49"/>
          <p:cNvSpPr/>
          <p:nvPr/>
        </p:nvSpPr>
        <p:spPr>
          <a:xfrm rot="-5400000">
            <a:off x="-2998999" y="449818"/>
            <a:ext cx="11956356" cy="5958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0D6145">
                  <a:alpha val="3921"/>
                </a:srgbClr>
              </a:gs>
              <a:gs pos="100000">
                <a:srgbClr val="11815C">
                  <a:alpha val="3921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8" name="Google Shape;1948;g9914e97976_1_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2316" y="-1987"/>
            <a:ext cx="1469300" cy="6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7" name="Google Shape;1957;g9914e97976_1_49"/>
          <p:cNvSpPr txBox="1"/>
          <p:nvPr/>
        </p:nvSpPr>
        <p:spPr>
          <a:xfrm>
            <a:off x="177525" y="894750"/>
            <a:ext cx="11751300" cy="6202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7151"/>
              </a:buClr>
              <a:buSzPts val="3700"/>
              <a:buFont typeface="Arial"/>
              <a:buNone/>
            </a:pPr>
            <a:r>
              <a:rPr lang="en-US" sz="3000" b="0" i="0" u="none" strike="noStrike" cap="none" dirty="0" err="1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Hình</a:t>
            </a:r>
            <a:r>
              <a:rPr lang="en-US" sz="3000" b="0" i="0" u="none" strike="noStrike" cap="none" dirty="0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000" b="0" i="0" u="none" strike="noStrike" cap="none" dirty="0" err="1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Ảnh</a:t>
            </a:r>
            <a:r>
              <a:rPr lang="en-US" sz="3000" b="0" i="0" u="none" strike="noStrike" cap="none" dirty="0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 Lớp </a:t>
            </a:r>
            <a:r>
              <a:rPr lang="en-US" sz="3000" b="0" i="0" u="none" strike="noStrike" cap="none" dirty="0" err="1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endParaRPr sz="30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2BC5B9-AB97-43BA-9D11-384979E4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5734" y="2057454"/>
            <a:ext cx="4999282" cy="37494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8647E8-1C88-4A5C-8421-C372FBDBDF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401352" y="2060732"/>
            <a:ext cx="4990543" cy="374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g9914e97976_0_2854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13</a:t>
            </a:fld>
            <a:endParaRPr/>
          </a:p>
        </p:txBody>
      </p:sp>
      <p:sp>
        <p:nvSpPr>
          <p:cNvPr id="1984" name="Google Shape;1984;g9914e97976_0_2854"/>
          <p:cNvSpPr txBox="1"/>
          <p:nvPr/>
        </p:nvSpPr>
        <p:spPr>
          <a:xfrm>
            <a:off x="1203150" y="1014900"/>
            <a:ext cx="9793800" cy="51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endParaRPr sz="1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85" name="Google Shape;1985;g9914e97976_0_2854"/>
          <p:cNvGrpSpPr/>
          <p:nvPr/>
        </p:nvGrpSpPr>
        <p:grpSpPr>
          <a:xfrm>
            <a:off x="5308596" y="733486"/>
            <a:ext cx="1574804" cy="307200"/>
            <a:chOff x="0" y="0"/>
            <a:chExt cx="1574804" cy="307200"/>
          </a:xfrm>
        </p:grpSpPr>
        <p:sp>
          <p:nvSpPr>
            <p:cNvPr id="1986" name="Google Shape;1986;g9914e97976_0_2854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7" name="Google Shape;1987;g9914e97976_0_2854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88" name="Google Shape;1988;g9914e97976_0_2854"/>
          <p:cNvSpPr txBox="1"/>
          <p:nvPr/>
        </p:nvSpPr>
        <p:spPr>
          <a:xfrm>
            <a:off x="6243701" y="5491472"/>
            <a:ext cx="2133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vi-VN"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9" name="Google Shape;1989;g9914e97976_0_2854"/>
          <p:cNvSpPr txBox="1"/>
          <p:nvPr/>
        </p:nvSpPr>
        <p:spPr>
          <a:xfrm>
            <a:off x="1394125" y="5492979"/>
            <a:ext cx="2133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Quattrocento Sans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Lập trình Hàm</a:t>
            </a:r>
            <a:endParaRPr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0" name="Google Shape;1990;g9914e97976_0_2854"/>
          <p:cNvSpPr txBox="1"/>
          <p:nvPr/>
        </p:nvSpPr>
        <p:spPr>
          <a:xfrm>
            <a:off x="3673021" y="5492978"/>
            <a:ext cx="2422979" cy="631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Thư viện Turtle,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Hiệu ứng âm thanh</a:t>
            </a:r>
            <a:endParaRPr lang="vi-VN"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1" name="Google Shape;1991;g9914e97976_0_2854"/>
          <p:cNvSpPr txBox="1"/>
          <p:nvPr/>
        </p:nvSpPr>
        <p:spPr>
          <a:xfrm>
            <a:off x="8668488" y="5487773"/>
            <a:ext cx="2133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Dự án cuối khóa</a:t>
            </a:r>
            <a:endParaRPr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92" name="Google Shape;1992;g9914e97976_0_2854" descr="Picture Placeholder 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0"/>
          <a:stretch/>
        </p:blipFill>
        <p:spPr>
          <a:xfrm>
            <a:off x="1248229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3" name="Google Shape;1993;g9914e97976_0_2854" descr="Picture Placeholder 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b="10"/>
          <a:stretch/>
        </p:blipFill>
        <p:spPr>
          <a:xfrm>
            <a:off x="3673021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4" name="Google Shape;1994;g9914e97976_0_2854" descr="Picture Placeholder 1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b="10"/>
          <a:stretch/>
        </p:blipFill>
        <p:spPr>
          <a:xfrm>
            <a:off x="6097813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g9914e97976_0_2854" descr="Picture Placeholder 13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b="10"/>
          <a:stretch/>
        </p:blipFill>
        <p:spPr>
          <a:xfrm>
            <a:off x="8522603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6" name="Google Shape;1996;g9914e97976_0_2854"/>
          <p:cNvSpPr/>
          <p:nvPr/>
        </p:nvSpPr>
        <p:spPr>
          <a:xfrm>
            <a:off x="1248229" y="4679093"/>
            <a:ext cx="9695400" cy="5163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BFBFBF"/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97" name="Google Shape;1997;g9914e97976_0_2854"/>
          <p:cNvGrpSpPr/>
          <p:nvPr/>
        </p:nvGrpSpPr>
        <p:grpSpPr>
          <a:xfrm>
            <a:off x="9298284" y="4421771"/>
            <a:ext cx="873396" cy="873396"/>
            <a:chOff x="-37" y="-14"/>
            <a:chExt cx="873396" cy="873396"/>
          </a:xfrm>
        </p:grpSpPr>
        <p:sp>
          <p:nvSpPr>
            <p:cNvPr id="1998" name="Google Shape;1998;g9914e97976_0_2854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B4470B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999" name="Google Shape;1999;g9914e97976_0_2854"/>
            <p:cNvGrpSpPr/>
            <p:nvPr/>
          </p:nvGrpSpPr>
          <p:grpSpPr>
            <a:xfrm>
              <a:off x="317143" y="328718"/>
              <a:ext cx="239074" cy="239058"/>
              <a:chOff x="0" y="-1"/>
              <a:chExt cx="239074" cy="239058"/>
            </a:xfrm>
          </p:grpSpPr>
          <p:sp>
            <p:nvSpPr>
              <p:cNvPr id="2000" name="Google Shape;2000;g9914e97976_0_2854"/>
              <p:cNvSpPr/>
              <p:nvPr/>
            </p:nvSpPr>
            <p:spPr>
              <a:xfrm>
                <a:off x="0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01" name="Google Shape;2001;g9914e97976_0_2854"/>
              <p:cNvSpPr/>
              <p:nvPr/>
            </p:nvSpPr>
            <p:spPr>
              <a:xfrm>
                <a:off x="164284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02" name="Google Shape;2002;g9914e97976_0_2854"/>
              <p:cNvSpPr/>
              <p:nvPr/>
            </p:nvSpPr>
            <p:spPr>
              <a:xfrm>
                <a:off x="82142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15417"/>
                    </a:moveTo>
                    <a:cubicBezTo>
                      <a:pt x="16954" y="15453"/>
                      <a:pt x="16923" y="15488"/>
                      <a:pt x="16883" y="15524"/>
                    </a:cubicBezTo>
                    <a:cubicBezTo>
                      <a:pt x="16677" y="15702"/>
                      <a:pt x="16414" y="15871"/>
                      <a:pt x="16066" y="16021"/>
                    </a:cubicBezTo>
                    <a:cubicBezTo>
                      <a:pt x="16057" y="16025"/>
                      <a:pt x="16044" y="16028"/>
                      <a:pt x="16038" y="16032"/>
                    </a:cubicBezTo>
                    <a:cubicBezTo>
                      <a:pt x="15662" y="16193"/>
                      <a:pt x="15214" y="16335"/>
                      <a:pt x="14705" y="16455"/>
                    </a:cubicBezTo>
                    <a:cubicBezTo>
                      <a:pt x="14697" y="16458"/>
                      <a:pt x="14692" y="16459"/>
                      <a:pt x="14686" y="16460"/>
                    </a:cubicBezTo>
                    <a:cubicBezTo>
                      <a:pt x="14163" y="16583"/>
                      <a:pt x="13584" y="16682"/>
                      <a:pt x="12960" y="16750"/>
                    </a:cubicBezTo>
                    <a:cubicBezTo>
                      <a:pt x="12279" y="16827"/>
                      <a:pt x="11560" y="16876"/>
                      <a:pt x="10800" y="16876"/>
                    </a:cubicBezTo>
                    <a:cubicBezTo>
                      <a:pt x="10037" y="16876"/>
                      <a:pt x="9318" y="16827"/>
                      <a:pt x="8640" y="16750"/>
                    </a:cubicBezTo>
                    <a:cubicBezTo>
                      <a:pt x="8016" y="16682"/>
                      <a:pt x="7435" y="16583"/>
                      <a:pt x="6914" y="16460"/>
                    </a:cubicBezTo>
                    <a:cubicBezTo>
                      <a:pt x="6908" y="16459"/>
                      <a:pt x="6901" y="16458"/>
                      <a:pt x="6893" y="16455"/>
                    </a:cubicBezTo>
                    <a:cubicBezTo>
                      <a:pt x="6385" y="16335"/>
                      <a:pt x="5937" y="16193"/>
                      <a:pt x="5562" y="16032"/>
                    </a:cubicBezTo>
                    <a:cubicBezTo>
                      <a:pt x="5553" y="16028"/>
                      <a:pt x="5541" y="16025"/>
                      <a:pt x="5531" y="16021"/>
                    </a:cubicBezTo>
                    <a:cubicBezTo>
                      <a:pt x="5184" y="15871"/>
                      <a:pt x="4921" y="15702"/>
                      <a:pt x="4715" y="15524"/>
                    </a:cubicBezTo>
                    <a:cubicBezTo>
                      <a:pt x="4676" y="15488"/>
                      <a:pt x="4644" y="15453"/>
                      <a:pt x="4612" y="15417"/>
                    </a:cubicBezTo>
                    <a:cubicBezTo>
                      <a:pt x="4437" y="15237"/>
                      <a:pt x="4320" y="15048"/>
                      <a:pt x="4320" y="14851"/>
                    </a:cubicBezTo>
                    <a:cubicBezTo>
                      <a:pt x="4320" y="14651"/>
                      <a:pt x="4437" y="14463"/>
                      <a:pt x="4612" y="14282"/>
                    </a:cubicBezTo>
                    <a:cubicBezTo>
                      <a:pt x="4644" y="14247"/>
                      <a:pt x="4676" y="14211"/>
                      <a:pt x="4715" y="14177"/>
                    </a:cubicBezTo>
                    <a:cubicBezTo>
                      <a:pt x="4921" y="13999"/>
                      <a:pt x="5184" y="13830"/>
                      <a:pt x="5531" y="13678"/>
                    </a:cubicBezTo>
                    <a:cubicBezTo>
                      <a:pt x="5541" y="13675"/>
                      <a:pt x="5553" y="13672"/>
                      <a:pt x="5562" y="13668"/>
                    </a:cubicBezTo>
                    <a:cubicBezTo>
                      <a:pt x="5937" y="13508"/>
                      <a:pt x="6385" y="13365"/>
                      <a:pt x="6893" y="13245"/>
                    </a:cubicBezTo>
                    <a:cubicBezTo>
                      <a:pt x="6901" y="13243"/>
                      <a:pt x="6908" y="13241"/>
                      <a:pt x="6914" y="13239"/>
                    </a:cubicBezTo>
                    <a:cubicBezTo>
                      <a:pt x="7435" y="13118"/>
                      <a:pt x="8016" y="13019"/>
                      <a:pt x="8640" y="12949"/>
                    </a:cubicBezTo>
                    <a:cubicBezTo>
                      <a:pt x="9318" y="12874"/>
                      <a:pt x="10037" y="12826"/>
                      <a:pt x="10800" y="12826"/>
                    </a:cubicBezTo>
                    <a:cubicBezTo>
                      <a:pt x="11560" y="12826"/>
                      <a:pt x="12279" y="12874"/>
                      <a:pt x="12960" y="12949"/>
                    </a:cubicBezTo>
                    <a:cubicBezTo>
                      <a:pt x="13584" y="13019"/>
                      <a:pt x="14163" y="13118"/>
                      <a:pt x="14686" y="13239"/>
                    </a:cubicBezTo>
                    <a:cubicBezTo>
                      <a:pt x="14692" y="13241"/>
                      <a:pt x="14697" y="13243"/>
                      <a:pt x="14705" y="13245"/>
                    </a:cubicBezTo>
                    <a:cubicBezTo>
                      <a:pt x="15214" y="13365"/>
                      <a:pt x="15662" y="13508"/>
                      <a:pt x="16038" y="13668"/>
                    </a:cubicBezTo>
                    <a:cubicBezTo>
                      <a:pt x="16044" y="13672"/>
                      <a:pt x="16057" y="13675"/>
                      <a:pt x="16066" y="13678"/>
                    </a:cubicBezTo>
                    <a:cubicBezTo>
                      <a:pt x="16414" y="13830"/>
                      <a:pt x="16677" y="13999"/>
                      <a:pt x="16883" y="14177"/>
                    </a:cubicBezTo>
                    <a:cubicBezTo>
                      <a:pt x="16923" y="14211"/>
                      <a:pt x="16954" y="14247"/>
                      <a:pt x="16988" y="14282"/>
                    </a:cubicBezTo>
                    <a:cubicBezTo>
                      <a:pt x="17161" y="14463"/>
                      <a:pt x="17280" y="14651"/>
                      <a:pt x="17280" y="14851"/>
                    </a:cubicBezTo>
                    <a:cubicBezTo>
                      <a:pt x="17280" y="15048"/>
                      <a:pt x="17161" y="15237"/>
                      <a:pt x="16988" y="15417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8157"/>
                    </a:lnTo>
                    <a:cubicBezTo>
                      <a:pt x="9338" y="18202"/>
                      <a:pt x="10059" y="18226"/>
                      <a:pt x="10800" y="18226"/>
                    </a:cubicBezTo>
                    <a:cubicBezTo>
                      <a:pt x="11541" y="18226"/>
                      <a:pt x="12262" y="18202"/>
                      <a:pt x="12960" y="18157"/>
                    </a:cubicBezTo>
                    <a:cubicBezTo>
                      <a:pt x="12960" y="18157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3"/>
                    </a:lnTo>
                    <a:cubicBezTo>
                      <a:pt x="12262" y="11499"/>
                      <a:pt x="11541" y="11476"/>
                      <a:pt x="10800" y="11476"/>
                    </a:cubicBezTo>
                    <a:cubicBezTo>
                      <a:pt x="10059" y="11476"/>
                      <a:pt x="9338" y="11499"/>
                      <a:pt x="8640" y="11543"/>
                    </a:cubicBezTo>
                    <a:cubicBezTo>
                      <a:pt x="8640" y="11543"/>
                      <a:pt x="8640" y="2025"/>
                      <a:pt x="8640" y="2025"/>
                    </a:cubicBezTo>
                    <a:close/>
                    <a:moveTo>
                      <a:pt x="17280" y="12165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5"/>
                    </a:lnTo>
                    <a:cubicBezTo>
                      <a:pt x="1710" y="12782"/>
                      <a:pt x="0" y="13750"/>
                      <a:pt x="0" y="14851"/>
                    </a:cubicBezTo>
                    <a:cubicBezTo>
                      <a:pt x="0" y="15951"/>
                      <a:pt x="1710" y="16919"/>
                      <a:pt x="4320" y="17535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17535"/>
                    </a:lnTo>
                    <a:cubicBezTo>
                      <a:pt x="19889" y="16919"/>
                      <a:pt x="21600" y="15951"/>
                      <a:pt x="21600" y="14851"/>
                    </a:cubicBezTo>
                    <a:cubicBezTo>
                      <a:pt x="21600" y="13750"/>
                      <a:pt x="19889" y="12782"/>
                      <a:pt x="17280" y="1216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003" name="Google Shape;2003;g9914e97976_0_2854"/>
          <p:cNvGrpSpPr/>
          <p:nvPr/>
        </p:nvGrpSpPr>
        <p:grpSpPr>
          <a:xfrm>
            <a:off x="6873491" y="4421771"/>
            <a:ext cx="873396" cy="873396"/>
            <a:chOff x="-37" y="-14"/>
            <a:chExt cx="873396" cy="873396"/>
          </a:xfrm>
        </p:grpSpPr>
        <p:sp>
          <p:nvSpPr>
            <p:cNvPr id="2004" name="Google Shape;2004;g9914e97976_0_2854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BC7A03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5" name="Google Shape;2005;g9914e97976_0_2854"/>
            <p:cNvSpPr/>
            <p:nvPr/>
          </p:nvSpPr>
          <p:spPr>
            <a:xfrm>
              <a:off x="294257" y="328719"/>
              <a:ext cx="239450" cy="239058"/>
            </a:xfrm>
            <a:custGeom>
              <a:avLst/>
              <a:gdLst/>
              <a:ahLst/>
              <a:cxnLst/>
              <a:rect l="l" t="t" r="r" b="b"/>
              <a:pathLst>
                <a:path w="21543" h="21600" extrusionOk="0">
                  <a:moveTo>
                    <a:pt x="16978" y="19987"/>
                  </a:moveTo>
                  <a:lnTo>
                    <a:pt x="11228" y="17681"/>
                  </a:lnTo>
                  <a:cubicBezTo>
                    <a:pt x="11090" y="17627"/>
                    <a:pt x="10948" y="17609"/>
                    <a:pt x="10808" y="17601"/>
                  </a:cubicBezTo>
                  <a:lnTo>
                    <a:pt x="19662" y="3837"/>
                  </a:lnTo>
                  <a:cubicBezTo>
                    <a:pt x="19662" y="3837"/>
                    <a:pt x="16978" y="19987"/>
                    <a:pt x="16978" y="19987"/>
                  </a:cubicBezTo>
                  <a:close/>
                  <a:moveTo>
                    <a:pt x="6860" y="16245"/>
                  </a:moveTo>
                  <a:cubicBezTo>
                    <a:pt x="6859" y="16243"/>
                    <a:pt x="6856" y="16241"/>
                    <a:pt x="6855" y="16239"/>
                  </a:cubicBezTo>
                  <a:lnTo>
                    <a:pt x="19608" y="2552"/>
                  </a:lnTo>
                  <a:lnTo>
                    <a:pt x="8736" y="19537"/>
                  </a:lnTo>
                  <a:cubicBezTo>
                    <a:pt x="8736" y="19537"/>
                    <a:pt x="6860" y="16245"/>
                    <a:pt x="6860" y="16245"/>
                  </a:cubicBezTo>
                  <a:close/>
                  <a:moveTo>
                    <a:pt x="2112" y="14025"/>
                  </a:moveTo>
                  <a:lnTo>
                    <a:pt x="17714" y="3595"/>
                  </a:lnTo>
                  <a:lnTo>
                    <a:pt x="6370" y="15771"/>
                  </a:lnTo>
                  <a:cubicBezTo>
                    <a:pt x="6310" y="15735"/>
                    <a:pt x="6257" y="15688"/>
                    <a:pt x="6191" y="15661"/>
                  </a:cubicBezTo>
                  <a:cubicBezTo>
                    <a:pt x="6191" y="15661"/>
                    <a:pt x="2112" y="14025"/>
                    <a:pt x="2112" y="14025"/>
                  </a:cubicBezTo>
                  <a:close/>
                  <a:moveTo>
                    <a:pt x="21236" y="108"/>
                  </a:moveTo>
                  <a:cubicBezTo>
                    <a:pt x="21125" y="35"/>
                    <a:pt x="20998" y="0"/>
                    <a:pt x="20870" y="0"/>
                  </a:cubicBezTo>
                  <a:cubicBezTo>
                    <a:pt x="20740" y="0"/>
                    <a:pt x="20610" y="36"/>
                    <a:pt x="20497" y="113"/>
                  </a:cubicBezTo>
                  <a:lnTo>
                    <a:pt x="300" y="13614"/>
                  </a:lnTo>
                  <a:cubicBezTo>
                    <a:pt x="92" y="13752"/>
                    <a:pt x="-22" y="13996"/>
                    <a:pt x="4" y="14245"/>
                  </a:cubicBezTo>
                  <a:cubicBezTo>
                    <a:pt x="29" y="14495"/>
                    <a:pt x="191" y="14709"/>
                    <a:pt x="423" y="14802"/>
                  </a:cubicBezTo>
                  <a:lnTo>
                    <a:pt x="5690" y="16915"/>
                  </a:lnTo>
                  <a:lnTo>
                    <a:pt x="8167" y="21260"/>
                  </a:lnTo>
                  <a:cubicBezTo>
                    <a:pt x="8285" y="21469"/>
                    <a:pt x="8506" y="21598"/>
                    <a:pt x="8744" y="21600"/>
                  </a:cubicBezTo>
                  <a:lnTo>
                    <a:pt x="8752" y="21600"/>
                  </a:lnTo>
                  <a:cubicBezTo>
                    <a:pt x="8988" y="21600"/>
                    <a:pt x="9207" y="21475"/>
                    <a:pt x="9329" y="21272"/>
                  </a:cubicBezTo>
                  <a:lnTo>
                    <a:pt x="10727" y="18935"/>
                  </a:lnTo>
                  <a:lnTo>
                    <a:pt x="17255" y="21552"/>
                  </a:lnTo>
                  <a:cubicBezTo>
                    <a:pt x="17334" y="21585"/>
                    <a:pt x="17420" y="21600"/>
                    <a:pt x="17504" y="21600"/>
                  </a:cubicBezTo>
                  <a:cubicBezTo>
                    <a:pt x="17619" y="21600"/>
                    <a:pt x="17733" y="21572"/>
                    <a:pt x="17834" y="21513"/>
                  </a:cubicBezTo>
                  <a:cubicBezTo>
                    <a:pt x="18012" y="21413"/>
                    <a:pt x="18135" y="21239"/>
                    <a:pt x="18169" y="21036"/>
                  </a:cubicBezTo>
                  <a:lnTo>
                    <a:pt x="21535" y="785"/>
                  </a:lnTo>
                  <a:cubicBezTo>
                    <a:pt x="21578" y="520"/>
                    <a:pt x="21461" y="254"/>
                    <a:pt x="21236" y="1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006" name="Google Shape;2006;g9914e97976_0_2854"/>
          <p:cNvGrpSpPr/>
          <p:nvPr/>
        </p:nvGrpSpPr>
        <p:grpSpPr>
          <a:xfrm>
            <a:off x="4448700" y="4421771"/>
            <a:ext cx="873396" cy="873396"/>
            <a:chOff x="-37" y="-14"/>
            <a:chExt cx="873396" cy="873396"/>
          </a:xfrm>
        </p:grpSpPr>
        <p:sp>
          <p:nvSpPr>
            <p:cNvPr id="2007" name="Google Shape;2007;g9914e97976_0_2854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769E1A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08" name="Google Shape;2008;g9914e97976_0_2854"/>
            <p:cNvGrpSpPr/>
            <p:nvPr/>
          </p:nvGrpSpPr>
          <p:grpSpPr>
            <a:xfrm>
              <a:off x="316680" y="359423"/>
              <a:ext cx="239490" cy="201474"/>
              <a:chOff x="0" y="-1"/>
              <a:chExt cx="239490" cy="201474"/>
            </a:xfrm>
          </p:grpSpPr>
          <p:sp>
            <p:nvSpPr>
              <p:cNvPr id="2009" name="Google Shape;2009;g9914e97976_0_2854"/>
              <p:cNvSpPr/>
              <p:nvPr/>
            </p:nvSpPr>
            <p:spPr>
              <a:xfrm>
                <a:off x="60073" y="52309"/>
                <a:ext cx="119340" cy="1193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48" y="16071"/>
                    </a:moveTo>
                    <a:cubicBezTo>
                      <a:pt x="14037" y="19469"/>
                      <a:pt x="8925" y="19860"/>
                      <a:pt x="5529" y="16949"/>
                    </a:cubicBezTo>
                    <a:cubicBezTo>
                      <a:pt x="2130" y="14039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4"/>
                      <a:pt x="16948" y="16071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6"/>
                      <a:pt x="4833" y="21600"/>
                      <a:pt x="10800" y="21600"/>
                    </a:cubicBezTo>
                    <a:cubicBezTo>
                      <a:pt x="16764" y="21600"/>
                      <a:pt x="21600" y="16766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10" name="Google Shape;2010;g9914e97976_0_2854"/>
              <p:cNvSpPr/>
              <p:nvPr/>
            </p:nvSpPr>
            <p:spPr>
              <a:xfrm>
                <a:off x="89906" y="82141"/>
                <a:ext cx="33534" cy="3353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200" y="0"/>
                    </a:moveTo>
                    <a:cubicBezTo>
                      <a:pt x="8596" y="0"/>
                      <a:pt x="0" y="8596"/>
                      <a:pt x="0" y="19196"/>
                    </a:cubicBezTo>
                    <a:lnTo>
                      <a:pt x="0" y="19200"/>
                    </a:lnTo>
                    <a:cubicBezTo>
                      <a:pt x="0" y="20525"/>
                      <a:pt x="1068" y="21600"/>
                      <a:pt x="2400" y="21600"/>
                    </a:cubicBezTo>
                    <a:cubicBezTo>
                      <a:pt x="3721" y="21600"/>
                      <a:pt x="4800" y="20525"/>
                      <a:pt x="4800" y="19200"/>
                    </a:cubicBezTo>
                    <a:lnTo>
                      <a:pt x="4800" y="19196"/>
                    </a:lnTo>
                    <a:cubicBezTo>
                      <a:pt x="4800" y="11248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11" name="Google Shape;2011;g9914e97976_0_2854"/>
              <p:cNvSpPr/>
              <p:nvPr/>
            </p:nvSpPr>
            <p:spPr>
              <a:xfrm>
                <a:off x="0" y="-1"/>
                <a:ext cx="239490" cy="20147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012" name="Google Shape;2012;g9914e97976_0_2854"/>
          <p:cNvGrpSpPr/>
          <p:nvPr/>
        </p:nvGrpSpPr>
        <p:grpSpPr>
          <a:xfrm>
            <a:off x="2023909" y="4421771"/>
            <a:ext cx="873396" cy="873396"/>
            <a:chOff x="-37" y="-14"/>
            <a:chExt cx="873396" cy="873396"/>
          </a:xfrm>
        </p:grpSpPr>
        <p:sp>
          <p:nvSpPr>
            <p:cNvPr id="2013" name="Google Shape;2013;g9914e97976_0_2854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14" name="Google Shape;2014;g9914e97976_0_2854"/>
            <p:cNvGrpSpPr/>
            <p:nvPr/>
          </p:nvGrpSpPr>
          <p:grpSpPr>
            <a:xfrm>
              <a:off x="322418" y="333480"/>
              <a:ext cx="239058" cy="239058"/>
              <a:chOff x="-1" y="-1"/>
              <a:chExt cx="239058" cy="239058"/>
            </a:xfrm>
          </p:grpSpPr>
          <p:sp>
            <p:nvSpPr>
              <p:cNvPr id="2015" name="Google Shape;2015;g9914e97976_0_2854"/>
              <p:cNvSpPr/>
              <p:nvPr/>
            </p:nvSpPr>
            <p:spPr>
              <a:xfrm>
                <a:off x="-1" y="-1"/>
                <a:ext cx="239058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181" y="12133"/>
                    </a:moveTo>
                    <a:cubicBezTo>
                      <a:pt x="17711" y="12227"/>
                      <a:pt x="17328" y="12562"/>
                      <a:pt x="17171" y="13013"/>
                    </a:cubicBezTo>
                    <a:cubicBezTo>
                      <a:pt x="17084" y="13262"/>
                      <a:pt x="16982" y="13504"/>
                      <a:pt x="16869" y="13739"/>
                    </a:cubicBezTo>
                    <a:cubicBezTo>
                      <a:pt x="16659" y="14170"/>
                      <a:pt x="16695" y="14678"/>
                      <a:pt x="16960" y="15076"/>
                    </a:cubicBezTo>
                    <a:lnTo>
                      <a:pt x="18132" y="16834"/>
                    </a:lnTo>
                    <a:lnTo>
                      <a:pt x="16833" y="18133"/>
                    </a:lnTo>
                    <a:lnTo>
                      <a:pt x="15076" y="16961"/>
                    </a:lnTo>
                    <a:cubicBezTo>
                      <a:pt x="14851" y="16811"/>
                      <a:pt x="14590" y="16734"/>
                      <a:pt x="14327" y="16734"/>
                    </a:cubicBezTo>
                    <a:cubicBezTo>
                      <a:pt x="14127" y="16734"/>
                      <a:pt x="13925" y="16779"/>
                      <a:pt x="13739" y="16869"/>
                    </a:cubicBezTo>
                    <a:cubicBezTo>
                      <a:pt x="13505" y="16982"/>
                      <a:pt x="13263" y="17084"/>
                      <a:pt x="13013" y="17171"/>
                    </a:cubicBezTo>
                    <a:cubicBezTo>
                      <a:pt x="12562" y="17328"/>
                      <a:pt x="12227" y="17713"/>
                      <a:pt x="12134" y="18181"/>
                    </a:cubicBezTo>
                    <a:lnTo>
                      <a:pt x="11718" y="20250"/>
                    </a:lnTo>
                    <a:lnTo>
                      <a:pt x="9881" y="20250"/>
                    </a:lnTo>
                    <a:lnTo>
                      <a:pt x="9467" y="18181"/>
                    </a:lnTo>
                    <a:cubicBezTo>
                      <a:pt x="9373" y="17713"/>
                      <a:pt x="9039" y="17328"/>
                      <a:pt x="8588" y="17171"/>
                    </a:cubicBezTo>
                    <a:cubicBezTo>
                      <a:pt x="8339" y="17084"/>
                      <a:pt x="8096" y="16984"/>
                      <a:pt x="7861" y="16870"/>
                    </a:cubicBezTo>
                    <a:cubicBezTo>
                      <a:pt x="7675" y="16779"/>
                      <a:pt x="7474" y="16734"/>
                      <a:pt x="7273" y="16734"/>
                    </a:cubicBezTo>
                    <a:cubicBezTo>
                      <a:pt x="7011" y="16734"/>
                      <a:pt x="6750" y="16811"/>
                      <a:pt x="6525" y="16961"/>
                    </a:cubicBezTo>
                    <a:lnTo>
                      <a:pt x="4767" y="18133"/>
                    </a:lnTo>
                    <a:lnTo>
                      <a:pt x="3468" y="16834"/>
                    </a:lnTo>
                    <a:lnTo>
                      <a:pt x="4639" y="15076"/>
                    </a:lnTo>
                    <a:cubicBezTo>
                      <a:pt x="4904" y="14678"/>
                      <a:pt x="4939" y="14170"/>
                      <a:pt x="4732" y="13739"/>
                    </a:cubicBezTo>
                    <a:cubicBezTo>
                      <a:pt x="4618" y="13505"/>
                      <a:pt x="4516" y="13264"/>
                      <a:pt x="4429" y="13014"/>
                    </a:cubicBezTo>
                    <a:cubicBezTo>
                      <a:pt x="4273" y="12562"/>
                      <a:pt x="3888" y="12228"/>
                      <a:pt x="3419" y="12134"/>
                    </a:cubicBezTo>
                    <a:lnTo>
                      <a:pt x="1350" y="11719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8" y="1350"/>
                    </a:lnTo>
                    <a:lnTo>
                      <a:pt x="12132" y="3420"/>
                    </a:lnTo>
                    <a:cubicBezTo>
                      <a:pt x="12226" y="3888"/>
                      <a:pt x="12561" y="4272"/>
                      <a:pt x="13013" y="4430"/>
                    </a:cubicBezTo>
                    <a:cubicBezTo>
                      <a:pt x="13262" y="4517"/>
                      <a:pt x="13503" y="4617"/>
                      <a:pt x="13738" y="4731"/>
                    </a:cubicBezTo>
                    <a:cubicBezTo>
                      <a:pt x="13925" y="4822"/>
                      <a:pt x="14126" y="4866"/>
                      <a:pt x="14327" y="4866"/>
                    </a:cubicBezTo>
                    <a:cubicBezTo>
                      <a:pt x="14590" y="4866"/>
                      <a:pt x="14851" y="4790"/>
                      <a:pt x="15076" y="4639"/>
                    </a:cubicBez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0" y="6524"/>
                    </a:lnTo>
                    <a:cubicBezTo>
                      <a:pt x="16695" y="6923"/>
                      <a:pt x="16661" y="7431"/>
                      <a:pt x="16868" y="7861"/>
                    </a:cubicBezTo>
                    <a:cubicBezTo>
                      <a:pt x="16981" y="8096"/>
                      <a:pt x="17084" y="8337"/>
                      <a:pt x="17171" y="8587"/>
                    </a:cubicBezTo>
                    <a:cubicBezTo>
                      <a:pt x="17328" y="9039"/>
                      <a:pt x="17711" y="9373"/>
                      <a:pt x="18181" y="9467"/>
                    </a:cubicBezTo>
                    <a:lnTo>
                      <a:pt x="20249" y="9882"/>
                    </a:lnTo>
                    <a:lnTo>
                      <a:pt x="20251" y="11719"/>
                    </a:lnTo>
                    <a:cubicBezTo>
                      <a:pt x="20251" y="11719"/>
                      <a:pt x="18181" y="12133"/>
                      <a:pt x="18181" y="12133"/>
                    </a:cubicBezTo>
                    <a:close/>
                    <a:moveTo>
                      <a:pt x="20514" y="8558"/>
                    </a:moveTo>
                    <a:lnTo>
                      <a:pt x="18446" y="8143"/>
                    </a:lnTo>
                    <a:cubicBezTo>
                      <a:pt x="18342" y="7844"/>
                      <a:pt x="18219" y="7554"/>
                      <a:pt x="18083" y="7273"/>
                    </a:cubicBezTo>
                    <a:lnTo>
                      <a:pt x="19255" y="5516"/>
                    </a:lnTo>
                    <a:cubicBezTo>
                      <a:pt x="19612" y="4980"/>
                      <a:pt x="19541" y="4268"/>
                      <a:pt x="19086" y="3813"/>
                    </a:cubicBezTo>
                    <a:lnTo>
                      <a:pt x="17788" y="2514"/>
                    </a:lnTo>
                    <a:cubicBezTo>
                      <a:pt x="17527" y="2253"/>
                      <a:pt x="17182" y="2118"/>
                      <a:pt x="16832" y="2118"/>
                    </a:cubicBezTo>
                    <a:cubicBezTo>
                      <a:pt x="16574" y="2118"/>
                      <a:pt x="16313" y="2193"/>
                      <a:pt x="16085" y="2345"/>
                    </a:cubicBezTo>
                    <a:lnTo>
                      <a:pt x="14327" y="3516"/>
                    </a:lnTo>
                    <a:cubicBezTo>
                      <a:pt x="14045" y="3380"/>
                      <a:pt x="13755" y="3258"/>
                      <a:pt x="13456" y="3155"/>
                    </a:cubicBezTo>
                    <a:lnTo>
                      <a:pt x="13042" y="1085"/>
                    </a:lnTo>
                    <a:cubicBezTo>
                      <a:pt x="12917" y="454"/>
                      <a:pt x="12362" y="0"/>
                      <a:pt x="11718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9"/>
                    </a:lnTo>
                    <a:cubicBezTo>
                      <a:pt x="0" y="12362"/>
                      <a:pt x="454" y="12917"/>
                      <a:pt x="1085" y="13043"/>
                    </a:cubicBezTo>
                    <a:lnTo>
                      <a:pt x="3154" y="13457"/>
                    </a:lnTo>
                    <a:cubicBezTo>
                      <a:pt x="3258" y="13756"/>
                      <a:pt x="3380" y="14047"/>
                      <a:pt x="3516" y="14327"/>
                    </a:cubicBezTo>
                    <a:lnTo>
                      <a:pt x="2345" y="16084"/>
                    </a:lnTo>
                    <a:cubicBezTo>
                      <a:pt x="1988" y="16620"/>
                      <a:pt x="2059" y="17333"/>
                      <a:pt x="2514" y="17788"/>
                    </a:cubicBezTo>
                    <a:lnTo>
                      <a:pt x="3812" y="19087"/>
                    </a:lnTo>
                    <a:cubicBezTo>
                      <a:pt x="4073" y="19347"/>
                      <a:pt x="4419" y="19483"/>
                      <a:pt x="4767" y="19483"/>
                    </a:cubicBezTo>
                    <a:cubicBezTo>
                      <a:pt x="5026" y="19483"/>
                      <a:pt x="5287" y="19407"/>
                      <a:pt x="5516" y="19255"/>
                    </a:cubicBezTo>
                    <a:lnTo>
                      <a:pt x="7273" y="18084"/>
                    </a:lnTo>
                    <a:cubicBezTo>
                      <a:pt x="7554" y="18221"/>
                      <a:pt x="7843" y="18342"/>
                      <a:pt x="8143" y="18446"/>
                    </a:cubicBezTo>
                    <a:lnTo>
                      <a:pt x="8557" y="20515"/>
                    </a:lnTo>
                    <a:cubicBezTo>
                      <a:pt x="8684" y="21147"/>
                      <a:pt x="9238" y="21600"/>
                      <a:pt x="9881" y="21600"/>
                    </a:cubicBezTo>
                    <a:lnTo>
                      <a:pt x="11718" y="21600"/>
                    </a:lnTo>
                    <a:cubicBezTo>
                      <a:pt x="12362" y="21600"/>
                      <a:pt x="12917" y="21147"/>
                      <a:pt x="13042" y="20515"/>
                    </a:cubicBezTo>
                    <a:lnTo>
                      <a:pt x="13457" y="18446"/>
                    </a:lnTo>
                    <a:cubicBezTo>
                      <a:pt x="13756" y="18342"/>
                      <a:pt x="14047" y="18220"/>
                      <a:pt x="14327" y="18084"/>
                    </a:cubicBezTo>
                    <a:lnTo>
                      <a:pt x="16085" y="19255"/>
                    </a:lnTo>
                    <a:cubicBezTo>
                      <a:pt x="16313" y="19407"/>
                      <a:pt x="16574" y="19483"/>
                      <a:pt x="16832" y="19483"/>
                    </a:cubicBezTo>
                    <a:cubicBezTo>
                      <a:pt x="17182" y="19483"/>
                      <a:pt x="17527" y="19347"/>
                      <a:pt x="17788" y="19087"/>
                    </a:cubicBezTo>
                    <a:lnTo>
                      <a:pt x="19086" y="17788"/>
                    </a:lnTo>
                    <a:cubicBezTo>
                      <a:pt x="19541" y="17333"/>
                      <a:pt x="19612" y="16620"/>
                      <a:pt x="19255" y="16084"/>
                    </a:cubicBezTo>
                    <a:lnTo>
                      <a:pt x="18083" y="14327"/>
                    </a:lnTo>
                    <a:cubicBezTo>
                      <a:pt x="18220" y="14046"/>
                      <a:pt x="18342" y="13756"/>
                      <a:pt x="18446" y="13457"/>
                    </a:cubicBezTo>
                    <a:lnTo>
                      <a:pt x="20514" y="13043"/>
                    </a:lnTo>
                    <a:cubicBezTo>
                      <a:pt x="21146" y="12917"/>
                      <a:pt x="21600" y="12362"/>
                      <a:pt x="21600" y="11719"/>
                    </a:cubicBezTo>
                    <a:lnTo>
                      <a:pt x="21600" y="9882"/>
                    </a:lnTo>
                    <a:cubicBezTo>
                      <a:pt x="21600" y="9238"/>
                      <a:pt x="21146" y="8684"/>
                      <a:pt x="20514" y="85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16" name="Google Shape;2016;g9914e97976_0_2854"/>
              <p:cNvSpPr/>
              <p:nvPr/>
            </p:nvSpPr>
            <p:spPr>
              <a:xfrm>
                <a:off x="67430" y="67021"/>
                <a:ext cx="104598" cy="1045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1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1" y="1349"/>
                    </a:cubicBezTo>
                    <a:cubicBezTo>
                      <a:pt x="16017" y="1349"/>
                      <a:pt x="20251" y="5582"/>
                      <a:pt x="20251" y="10800"/>
                    </a:cubicBezTo>
                    <a:cubicBezTo>
                      <a:pt x="20251" y="16017"/>
                      <a:pt x="16017" y="20250"/>
                      <a:pt x="10801" y="20250"/>
                    </a:cubicBezTo>
                    <a:moveTo>
                      <a:pt x="10801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1" y="21600"/>
                    </a:cubicBezTo>
                    <a:cubicBezTo>
                      <a:pt x="16764" y="21600"/>
                      <a:pt x="21600" y="16763"/>
                      <a:pt x="21600" y="10800"/>
                    </a:cubicBezTo>
                    <a:cubicBezTo>
                      <a:pt x="21600" y="4836"/>
                      <a:pt x="16764" y="0"/>
                      <a:pt x="1080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17" name="Google Shape;2017;g9914e97976_0_2854"/>
              <p:cNvSpPr/>
              <p:nvPr/>
            </p:nvSpPr>
            <p:spPr>
              <a:xfrm>
                <a:off x="89497" y="89497"/>
                <a:ext cx="60102" cy="6004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18901"/>
                    </a:moveTo>
                    <a:cubicBezTo>
                      <a:pt x="6328" y="18901"/>
                      <a:pt x="2699" y="15272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2"/>
                      <a:pt x="15271" y="18901"/>
                      <a:pt x="10800" y="18901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7"/>
                      <a:pt x="4830" y="21600"/>
                      <a:pt x="10800" y="21600"/>
                    </a:cubicBezTo>
                    <a:cubicBezTo>
                      <a:pt x="16764" y="21600"/>
                      <a:pt x="21600" y="16767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2018" name="Google Shape;2018;g9914e97976_0_2854"/>
          <p:cNvSpPr txBox="1"/>
          <p:nvPr/>
        </p:nvSpPr>
        <p:spPr>
          <a:xfrm>
            <a:off x="1252100" y="1504350"/>
            <a:ext cx="96954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Mô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tả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nội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dung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19" name="Google Shape;2019;g9914e97976_0_2854"/>
          <p:cNvPicPr preferRelativeResize="0"/>
          <p:nvPr/>
        </p:nvPicPr>
        <p:blipFill rotWithShape="1">
          <a:blip r:embed="rId7"/>
          <a:srcRect t="776" b="1086"/>
          <a:stretch/>
        </p:blipFill>
        <p:spPr>
          <a:xfrm>
            <a:off x="1282862" y="2571699"/>
            <a:ext cx="2355625" cy="172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0" name="Google Shape;2020;g9914e97976_0_2854"/>
          <p:cNvPicPr preferRelativeResize="0"/>
          <p:nvPr/>
        </p:nvPicPr>
        <p:blipFill>
          <a:blip r:embed="rId8"/>
          <a:srcRect/>
          <a:stretch/>
        </p:blipFill>
        <p:spPr>
          <a:xfrm>
            <a:off x="3700619" y="2571699"/>
            <a:ext cx="2369550" cy="173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g9914e97976_0_2854"/>
          <p:cNvPicPr preferRelativeResize="0"/>
          <p:nvPr/>
        </p:nvPicPr>
        <p:blipFill>
          <a:blip r:embed="rId9"/>
          <a:srcRect l="12479" r="12479"/>
          <a:stretch/>
        </p:blipFill>
        <p:spPr>
          <a:xfrm>
            <a:off x="6229888" y="2577150"/>
            <a:ext cx="2133002" cy="1720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g9914e97976_0_2854"/>
          <p:cNvPicPr preferRelativeResize="0"/>
          <p:nvPr/>
        </p:nvPicPr>
        <p:blipFill rotWithShape="1">
          <a:blip r:embed="rId10"/>
          <a:srcRect l="14836" t="-926" r="7542" b="926"/>
          <a:stretch/>
        </p:blipFill>
        <p:spPr>
          <a:xfrm>
            <a:off x="8550357" y="2577150"/>
            <a:ext cx="2351123" cy="1720593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1989;g9914e97976_0_2854">
            <a:extLst>
              <a:ext uri="{FF2B5EF4-FFF2-40B4-BE49-F238E27FC236}">
                <a16:creationId xmlns:a16="http://schemas.microsoft.com/office/drawing/2014/main" id="{775B7F4D-F78C-4470-8C97-6DB54D0FBA24}"/>
              </a:ext>
            </a:extLst>
          </p:cNvPr>
          <p:cNvSpPr txBox="1"/>
          <p:nvPr/>
        </p:nvSpPr>
        <p:spPr>
          <a:xfrm>
            <a:off x="6315744" y="5487773"/>
            <a:ext cx="2133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Quattrocento Sans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Trò chơi Chiến binh không gian</a:t>
            </a:r>
            <a:endParaRPr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9914e97976_1_0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14</a:t>
            </a:fld>
            <a:endParaRPr/>
          </a:p>
        </p:txBody>
      </p:sp>
      <p:sp>
        <p:nvSpPr>
          <p:cNvPr id="2028" name="Google Shape;2028;g9914e97976_1_0"/>
          <p:cNvSpPr txBox="1"/>
          <p:nvPr/>
        </p:nvSpPr>
        <p:spPr>
          <a:xfrm>
            <a:off x="1203151" y="1014900"/>
            <a:ext cx="9793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29" name="Google Shape;2029;g9914e97976_1_0"/>
          <p:cNvGrpSpPr/>
          <p:nvPr/>
        </p:nvGrpSpPr>
        <p:grpSpPr>
          <a:xfrm>
            <a:off x="5308596" y="733486"/>
            <a:ext cx="1574804" cy="307200"/>
            <a:chOff x="0" y="0"/>
            <a:chExt cx="1574804" cy="307200"/>
          </a:xfrm>
        </p:grpSpPr>
        <p:sp>
          <p:nvSpPr>
            <p:cNvPr id="2030" name="Google Shape;2030;g9914e97976_1_0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1" name="Google Shape;2031;g9914e97976_1_0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32" name="Google Shape;2032;g9914e97976_1_0"/>
          <p:cNvSpPr txBox="1"/>
          <p:nvPr/>
        </p:nvSpPr>
        <p:spPr>
          <a:xfrm>
            <a:off x="6243701" y="5491472"/>
            <a:ext cx="2278902" cy="69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Lên ý tưởng, phân chia công việc</a:t>
            </a:r>
            <a:endParaRPr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3" name="Google Shape;2033;g9914e97976_1_0"/>
          <p:cNvSpPr txBox="1"/>
          <p:nvPr/>
        </p:nvSpPr>
        <p:spPr>
          <a:xfrm>
            <a:off x="1394125" y="5492979"/>
            <a:ext cx="2133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Lập trình Hàm</a:t>
            </a:r>
            <a:endParaRPr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4" name="Google Shape;2034;g9914e97976_1_0"/>
          <p:cNvSpPr txBox="1"/>
          <p:nvPr/>
        </p:nvSpPr>
        <p:spPr>
          <a:xfrm>
            <a:off x="3523513" y="5492979"/>
            <a:ext cx="2428399" cy="69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Xây dựng ứng dụng đồ họa</a:t>
            </a:r>
            <a:endParaRPr sz="13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35" name="Google Shape;2035;g9914e97976_1_0"/>
          <p:cNvSpPr txBox="1"/>
          <p:nvPr/>
        </p:nvSpPr>
        <p:spPr>
          <a:xfrm>
            <a:off x="8668487" y="5487773"/>
            <a:ext cx="2700097" cy="690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u="none" strike="noStrike" cap="non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Hoàn thiện, thuyết minh dự án cuối khóa</a:t>
            </a:r>
            <a:endParaRPr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6" name="Google Shape;2036;g9914e97976_1_0" descr="Picture Placeholder 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0"/>
          <a:stretch/>
        </p:blipFill>
        <p:spPr>
          <a:xfrm>
            <a:off x="1248229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7" name="Google Shape;2037;g9914e97976_1_0" descr="Picture Placeholder 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b="10"/>
          <a:stretch/>
        </p:blipFill>
        <p:spPr>
          <a:xfrm>
            <a:off x="3673021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8" name="Google Shape;2038;g9914e97976_1_0" descr="Picture Placeholder 1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b="10"/>
          <a:stretch/>
        </p:blipFill>
        <p:spPr>
          <a:xfrm>
            <a:off x="6097813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9" name="Google Shape;2039;g9914e97976_1_0" descr="Picture Placeholder 13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b="10"/>
          <a:stretch/>
        </p:blipFill>
        <p:spPr>
          <a:xfrm>
            <a:off x="8522603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g9914e97976_1_0"/>
          <p:cNvSpPr/>
          <p:nvPr/>
        </p:nvSpPr>
        <p:spPr>
          <a:xfrm>
            <a:off x="1248229" y="4679093"/>
            <a:ext cx="9695400" cy="5163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BFBFBF"/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41" name="Google Shape;2041;g9914e97976_1_0"/>
          <p:cNvGrpSpPr/>
          <p:nvPr/>
        </p:nvGrpSpPr>
        <p:grpSpPr>
          <a:xfrm>
            <a:off x="9298284" y="4421771"/>
            <a:ext cx="873396" cy="873396"/>
            <a:chOff x="-37" y="-14"/>
            <a:chExt cx="873396" cy="873396"/>
          </a:xfrm>
        </p:grpSpPr>
        <p:sp>
          <p:nvSpPr>
            <p:cNvPr id="2042" name="Google Shape;2042;g9914e97976_1_0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B4470B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43" name="Google Shape;2043;g9914e97976_1_0"/>
            <p:cNvGrpSpPr/>
            <p:nvPr/>
          </p:nvGrpSpPr>
          <p:grpSpPr>
            <a:xfrm>
              <a:off x="317143" y="328718"/>
              <a:ext cx="239074" cy="239058"/>
              <a:chOff x="0" y="-1"/>
              <a:chExt cx="239074" cy="239058"/>
            </a:xfrm>
          </p:grpSpPr>
          <p:sp>
            <p:nvSpPr>
              <p:cNvPr id="2044" name="Google Shape;2044;g9914e97976_1_0"/>
              <p:cNvSpPr/>
              <p:nvPr/>
            </p:nvSpPr>
            <p:spPr>
              <a:xfrm>
                <a:off x="0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45" name="Google Shape;2045;g9914e97976_1_0"/>
              <p:cNvSpPr/>
              <p:nvPr/>
            </p:nvSpPr>
            <p:spPr>
              <a:xfrm>
                <a:off x="164284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46" name="Google Shape;2046;g9914e97976_1_0"/>
              <p:cNvSpPr/>
              <p:nvPr/>
            </p:nvSpPr>
            <p:spPr>
              <a:xfrm>
                <a:off x="82142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15417"/>
                    </a:moveTo>
                    <a:cubicBezTo>
                      <a:pt x="16954" y="15453"/>
                      <a:pt x="16923" y="15488"/>
                      <a:pt x="16883" y="15524"/>
                    </a:cubicBezTo>
                    <a:cubicBezTo>
                      <a:pt x="16677" y="15702"/>
                      <a:pt x="16414" y="15871"/>
                      <a:pt x="16066" y="16021"/>
                    </a:cubicBezTo>
                    <a:cubicBezTo>
                      <a:pt x="16057" y="16025"/>
                      <a:pt x="16044" y="16028"/>
                      <a:pt x="16038" y="16032"/>
                    </a:cubicBezTo>
                    <a:cubicBezTo>
                      <a:pt x="15662" y="16193"/>
                      <a:pt x="15214" y="16335"/>
                      <a:pt x="14705" y="16455"/>
                    </a:cubicBezTo>
                    <a:cubicBezTo>
                      <a:pt x="14697" y="16458"/>
                      <a:pt x="14692" y="16459"/>
                      <a:pt x="14686" y="16460"/>
                    </a:cubicBezTo>
                    <a:cubicBezTo>
                      <a:pt x="14163" y="16583"/>
                      <a:pt x="13584" y="16682"/>
                      <a:pt x="12960" y="16750"/>
                    </a:cubicBezTo>
                    <a:cubicBezTo>
                      <a:pt x="12279" y="16827"/>
                      <a:pt x="11560" y="16876"/>
                      <a:pt x="10800" y="16876"/>
                    </a:cubicBezTo>
                    <a:cubicBezTo>
                      <a:pt x="10037" y="16876"/>
                      <a:pt x="9318" y="16827"/>
                      <a:pt x="8640" y="16750"/>
                    </a:cubicBezTo>
                    <a:cubicBezTo>
                      <a:pt x="8016" y="16682"/>
                      <a:pt x="7435" y="16583"/>
                      <a:pt x="6914" y="16460"/>
                    </a:cubicBezTo>
                    <a:cubicBezTo>
                      <a:pt x="6908" y="16459"/>
                      <a:pt x="6901" y="16458"/>
                      <a:pt x="6893" y="16455"/>
                    </a:cubicBezTo>
                    <a:cubicBezTo>
                      <a:pt x="6385" y="16335"/>
                      <a:pt x="5937" y="16193"/>
                      <a:pt x="5562" y="16032"/>
                    </a:cubicBezTo>
                    <a:cubicBezTo>
                      <a:pt x="5553" y="16028"/>
                      <a:pt x="5541" y="16025"/>
                      <a:pt x="5531" y="16021"/>
                    </a:cubicBezTo>
                    <a:cubicBezTo>
                      <a:pt x="5184" y="15871"/>
                      <a:pt x="4921" y="15702"/>
                      <a:pt x="4715" y="15524"/>
                    </a:cubicBezTo>
                    <a:cubicBezTo>
                      <a:pt x="4676" y="15488"/>
                      <a:pt x="4644" y="15453"/>
                      <a:pt x="4612" y="15417"/>
                    </a:cubicBezTo>
                    <a:cubicBezTo>
                      <a:pt x="4437" y="15237"/>
                      <a:pt x="4320" y="15048"/>
                      <a:pt x="4320" y="14851"/>
                    </a:cubicBezTo>
                    <a:cubicBezTo>
                      <a:pt x="4320" y="14651"/>
                      <a:pt x="4437" y="14463"/>
                      <a:pt x="4612" y="14282"/>
                    </a:cubicBezTo>
                    <a:cubicBezTo>
                      <a:pt x="4644" y="14247"/>
                      <a:pt x="4676" y="14211"/>
                      <a:pt x="4715" y="14177"/>
                    </a:cubicBezTo>
                    <a:cubicBezTo>
                      <a:pt x="4921" y="13999"/>
                      <a:pt x="5184" y="13830"/>
                      <a:pt x="5531" y="13678"/>
                    </a:cubicBezTo>
                    <a:cubicBezTo>
                      <a:pt x="5541" y="13675"/>
                      <a:pt x="5553" y="13672"/>
                      <a:pt x="5562" y="13668"/>
                    </a:cubicBezTo>
                    <a:cubicBezTo>
                      <a:pt x="5937" y="13508"/>
                      <a:pt x="6385" y="13365"/>
                      <a:pt x="6893" y="13245"/>
                    </a:cubicBezTo>
                    <a:cubicBezTo>
                      <a:pt x="6901" y="13243"/>
                      <a:pt x="6908" y="13241"/>
                      <a:pt x="6914" y="13239"/>
                    </a:cubicBezTo>
                    <a:cubicBezTo>
                      <a:pt x="7435" y="13118"/>
                      <a:pt x="8016" y="13019"/>
                      <a:pt x="8640" y="12949"/>
                    </a:cubicBezTo>
                    <a:cubicBezTo>
                      <a:pt x="9318" y="12874"/>
                      <a:pt x="10037" y="12826"/>
                      <a:pt x="10800" y="12826"/>
                    </a:cubicBezTo>
                    <a:cubicBezTo>
                      <a:pt x="11560" y="12826"/>
                      <a:pt x="12279" y="12874"/>
                      <a:pt x="12960" y="12949"/>
                    </a:cubicBezTo>
                    <a:cubicBezTo>
                      <a:pt x="13584" y="13019"/>
                      <a:pt x="14163" y="13118"/>
                      <a:pt x="14686" y="13239"/>
                    </a:cubicBezTo>
                    <a:cubicBezTo>
                      <a:pt x="14692" y="13241"/>
                      <a:pt x="14697" y="13243"/>
                      <a:pt x="14705" y="13245"/>
                    </a:cubicBezTo>
                    <a:cubicBezTo>
                      <a:pt x="15214" y="13365"/>
                      <a:pt x="15662" y="13508"/>
                      <a:pt x="16038" y="13668"/>
                    </a:cubicBezTo>
                    <a:cubicBezTo>
                      <a:pt x="16044" y="13672"/>
                      <a:pt x="16057" y="13675"/>
                      <a:pt x="16066" y="13678"/>
                    </a:cubicBezTo>
                    <a:cubicBezTo>
                      <a:pt x="16414" y="13830"/>
                      <a:pt x="16677" y="13999"/>
                      <a:pt x="16883" y="14177"/>
                    </a:cubicBezTo>
                    <a:cubicBezTo>
                      <a:pt x="16923" y="14211"/>
                      <a:pt x="16954" y="14247"/>
                      <a:pt x="16988" y="14282"/>
                    </a:cubicBezTo>
                    <a:cubicBezTo>
                      <a:pt x="17161" y="14463"/>
                      <a:pt x="17280" y="14651"/>
                      <a:pt x="17280" y="14851"/>
                    </a:cubicBezTo>
                    <a:cubicBezTo>
                      <a:pt x="17280" y="15048"/>
                      <a:pt x="17161" y="15237"/>
                      <a:pt x="16988" y="15417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8157"/>
                    </a:lnTo>
                    <a:cubicBezTo>
                      <a:pt x="9338" y="18202"/>
                      <a:pt x="10059" y="18226"/>
                      <a:pt x="10800" y="18226"/>
                    </a:cubicBezTo>
                    <a:cubicBezTo>
                      <a:pt x="11541" y="18226"/>
                      <a:pt x="12262" y="18202"/>
                      <a:pt x="12960" y="18157"/>
                    </a:cubicBezTo>
                    <a:cubicBezTo>
                      <a:pt x="12960" y="18157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3"/>
                    </a:lnTo>
                    <a:cubicBezTo>
                      <a:pt x="12262" y="11499"/>
                      <a:pt x="11541" y="11476"/>
                      <a:pt x="10800" y="11476"/>
                    </a:cubicBezTo>
                    <a:cubicBezTo>
                      <a:pt x="10059" y="11476"/>
                      <a:pt x="9338" y="11499"/>
                      <a:pt x="8640" y="11543"/>
                    </a:cubicBezTo>
                    <a:cubicBezTo>
                      <a:pt x="8640" y="11543"/>
                      <a:pt x="8640" y="2025"/>
                      <a:pt x="8640" y="2025"/>
                    </a:cubicBezTo>
                    <a:close/>
                    <a:moveTo>
                      <a:pt x="17280" y="12165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5"/>
                    </a:lnTo>
                    <a:cubicBezTo>
                      <a:pt x="1710" y="12782"/>
                      <a:pt x="0" y="13750"/>
                      <a:pt x="0" y="14851"/>
                    </a:cubicBezTo>
                    <a:cubicBezTo>
                      <a:pt x="0" y="15951"/>
                      <a:pt x="1710" y="16919"/>
                      <a:pt x="4320" y="17535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17535"/>
                    </a:lnTo>
                    <a:cubicBezTo>
                      <a:pt x="19889" y="16919"/>
                      <a:pt x="21600" y="15951"/>
                      <a:pt x="21600" y="14851"/>
                    </a:cubicBezTo>
                    <a:cubicBezTo>
                      <a:pt x="21600" y="13750"/>
                      <a:pt x="19889" y="12782"/>
                      <a:pt x="17280" y="1216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047" name="Google Shape;2047;g9914e97976_1_0"/>
          <p:cNvGrpSpPr/>
          <p:nvPr/>
        </p:nvGrpSpPr>
        <p:grpSpPr>
          <a:xfrm>
            <a:off x="6873491" y="4421771"/>
            <a:ext cx="873396" cy="873396"/>
            <a:chOff x="-37" y="-14"/>
            <a:chExt cx="873396" cy="873396"/>
          </a:xfrm>
        </p:grpSpPr>
        <p:sp>
          <p:nvSpPr>
            <p:cNvPr id="2048" name="Google Shape;2048;g9914e97976_1_0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BC7A03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9" name="Google Shape;2049;g9914e97976_1_0"/>
            <p:cNvSpPr/>
            <p:nvPr/>
          </p:nvSpPr>
          <p:spPr>
            <a:xfrm>
              <a:off x="294257" y="328719"/>
              <a:ext cx="239450" cy="239058"/>
            </a:xfrm>
            <a:custGeom>
              <a:avLst/>
              <a:gdLst/>
              <a:ahLst/>
              <a:cxnLst/>
              <a:rect l="l" t="t" r="r" b="b"/>
              <a:pathLst>
                <a:path w="21543" h="21600" extrusionOk="0">
                  <a:moveTo>
                    <a:pt x="16978" y="19987"/>
                  </a:moveTo>
                  <a:lnTo>
                    <a:pt x="11228" y="17681"/>
                  </a:lnTo>
                  <a:cubicBezTo>
                    <a:pt x="11090" y="17627"/>
                    <a:pt x="10948" y="17609"/>
                    <a:pt x="10808" y="17601"/>
                  </a:cubicBezTo>
                  <a:lnTo>
                    <a:pt x="19662" y="3837"/>
                  </a:lnTo>
                  <a:cubicBezTo>
                    <a:pt x="19662" y="3837"/>
                    <a:pt x="16978" y="19987"/>
                    <a:pt x="16978" y="19987"/>
                  </a:cubicBezTo>
                  <a:close/>
                  <a:moveTo>
                    <a:pt x="6860" y="16245"/>
                  </a:moveTo>
                  <a:cubicBezTo>
                    <a:pt x="6859" y="16243"/>
                    <a:pt x="6856" y="16241"/>
                    <a:pt x="6855" y="16239"/>
                  </a:cubicBezTo>
                  <a:lnTo>
                    <a:pt x="19608" y="2552"/>
                  </a:lnTo>
                  <a:lnTo>
                    <a:pt x="8736" y="19537"/>
                  </a:lnTo>
                  <a:cubicBezTo>
                    <a:pt x="8736" y="19537"/>
                    <a:pt x="6860" y="16245"/>
                    <a:pt x="6860" y="16245"/>
                  </a:cubicBezTo>
                  <a:close/>
                  <a:moveTo>
                    <a:pt x="2112" y="14025"/>
                  </a:moveTo>
                  <a:lnTo>
                    <a:pt x="17714" y="3595"/>
                  </a:lnTo>
                  <a:lnTo>
                    <a:pt x="6370" y="15771"/>
                  </a:lnTo>
                  <a:cubicBezTo>
                    <a:pt x="6310" y="15735"/>
                    <a:pt x="6257" y="15688"/>
                    <a:pt x="6191" y="15661"/>
                  </a:cubicBezTo>
                  <a:cubicBezTo>
                    <a:pt x="6191" y="15661"/>
                    <a:pt x="2112" y="14025"/>
                    <a:pt x="2112" y="14025"/>
                  </a:cubicBezTo>
                  <a:close/>
                  <a:moveTo>
                    <a:pt x="21236" y="108"/>
                  </a:moveTo>
                  <a:cubicBezTo>
                    <a:pt x="21125" y="35"/>
                    <a:pt x="20998" y="0"/>
                    <a:pt x="20870" y="0"/>
                  </a:cubicBezTo>
                  <a:cubicBezTo>
                    <a:pt x="20740" y="0"/>
                    <a:pt x="20610" y="36"/>
                    <a:pt x="20497" y="113"/>
                  </a:cubicBezTo>
                  <a:lnTo>
                    <a:pt x="300" y="13614"/>
                  </a:lnTo>
                  <a:cubicBezTo>
                    <a:pt x="92" y="13752"/>
                    <a:pt x="-22" y="13996"/>
                    <a:pt x="4" y="14245"/>
                  </a:cubicBezTo>
                  <a:cubicBezTo>
                    <a:pt x="29" y="14495"/>
                    <a:pt x="191" y="14709"/>
                    <a:pt x="423" y="14802"/>
                  </a:cubicBezTo>
                  <a:lnTo>
                    <a:pt x="5690" y="16915"/>
                  </a:lnTo>
                  <a:lnTo>
                    <a:pt x="8167" y="21260"/>
                  </a:lnTo>
                  <a:cubicBezTo>
                    <a:pt x="8285" y="21469"/>
                    <a:pt x="8506" y="21598"/>
                    <a:pt x="8744" y="21600"/>
                  </a:cubicBezTo>
                  <a:lnTo>
                    <a:pt x="8752" y="21600"/>
                  </a:lnTo>
                  <a:cubicBezTo>
                    <a:pt x="8988" y="21600"/>
                    <a:pt x="9207" y="21475"/>
                    <a:pt x="9329" y="21272"/>
                  </a:cubicBezTo>
                  <a:lnTo>
                    <a:pt x="10727" y="18935"/>
                  </a:lnTo>
                  <a:lnTo>
                    <a:pt x="17255" y="21552"/>
                  </a:lnTo>
                  <a:cubicBezTo>
                    <a:pt x="17334" y="21585"/>
                    <a:pt x="17420" y="21600"/>
                    <a:pt x="17504" y="21600"/>
                  </a:cubicBezTo>
                  <a:cubicBezTo>
                    <a:pt x="17619" y="21600"/>
                    <a:pt x="17733" y="21572"/>
                    <a:pt x="17834" y="21513"/>
                  </a:cubicBezTo>
                  <a:cubicBezTo>
                    <a:pt x="18012" y="21413"/>
                    <a:pt x="18135" y="21239"/>
                    <a:pt x="18169" y="21036"/>
                  </a:cubicBezTo>
                  <a:lnTo>
                    <a:pt x="21535" y="785"/>
                  </a:lnTo>
                  <a:cubicBezTo>
                    <a:pt x="21578" y="520"/>
                    <a:pt x="21461" y="254"/>
                    <a:pt x="21236" y="1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050" name="Google Shape;2050;g9914e97976_1_0"/>
          <p:cNvGrpSpPr/>
          <p:nvPr/>
        </p:nvGrpSpPr>
        <p:grpSpPr>
          <a:xfrm>
            <a:off x="4448700" y="4421771"/>
            <a:ext cx="873396" cy="873396"/>
            <a:chOff x="-37" y="-14"/>
            <a:chExt cx="873396" cy="873396"/>
          </a:xfrm>
        </p:grpSpPr>
        <p:sp>
          <p:nvSpPr>
            <p:cNvPr id="2051" name="Google Shape;2051;g9914e97976_1_0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769E1A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2" name="Google Shape;2052;g9914e97976_1_0"/>
            <p:cNvGrpSpPr/>
            <p:nvPr/>
          </p:nvGrpSpPr>
          <p:grpSpPr>
            <a:xfrm>
              <a:off x="316680" y="359423"/>
              <a:ext cx="239490" cy="201474"/>
              <a:chOff x="0" y="-1"/>
              <a:chExt cx="239490" cy="201474"/>
            </a:xfrm>
          </p:grpSpPr>
          <p:sp>
            <p:nvSpPr>
              <p:cNvPr id="2053" name="Google Shape;2053;g9914e97976_1_0"/>
              <p:cNvSpPr/>
              <p:nvPr/>
            </p:nvSpPr>
            <p:spPr>
              <a:xfrm>
                <a:off x="60073" y="52309"/>
                <a:ext cx="119340" cy="1193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48" y="16071"/>
                    </a:moveTo>
                    <a:cubicBezTo>
                      <a:pt x="14037" y="19469"/>
                      <a:pt x="8925" y="19860"/>
                      <a:pt x="5529" y="16949"/>
                    </a:cubicBezTo>
                    <a:cubicBezTo>
                      <a:pt x="2130" y="14039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4"/>
                      <a:pt x="16948" y="16071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6"/>
                      <a:pt x="4833" y="21600"/>
                      <a:pt x="10800" y="21600"/>
                    </a:cubicBezTo>
                    <a:cubicBezTo>
                      <a:pt x="16764" y="21600"/>
                      <a:pt x="21600" y="16766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54" name="Google Shape;2054;g9914e97976_1_0"/>
              <p:cNvSpPr/>
              <p:nvPr/>
            </p:nvSpPr>
            <p:spPr>
              <a:xfrm>
                <a:off x="89906" y="82141"/>
                <a:ext cx="33534" cy="3353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200" y="0"/>
                    </a:moveTo>
                    <a:cubicBezTo>
                      <a:pt x="8596" y="0"/>
                      <a:pt x="0" y="8596"/>
                      <a:pt x="0" y="19196"/>
                    </a:cubicBezTo>
                    <a:lnTo>
                      <a:pt x="0" y="19200"/>
                    </a:lnTo>
                    <a:cubicBezTo>
                      <a:pt x="0" y="20525"/>
                      <a:pt x="1068" y="21600"/>
                      <a:pt x="2400" y="21600"/>
                    </a:cubicBezTo>
                    <a:cubicBezTo>
                      <a:pt x="3721" y="21600"/>
                      <a:pt x="4800" y="20525"/>
                      <a:pt x="4800" y="19200"/>
                    </a:cubicBezTo>
                    <a:lnTo>
                      <a:pt x="4800" y="19196"/>
                    </a:lnTo>
                    <a:cubicBezTo>
                      <a:pt x="4800" y="11248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55" name="Google Shape;2055;g9914e97976_1_0"/>
              <p:cNvSpPr/>
              <p:nvPr/>
            </p:nvSpPr>
            <p:spPr>
              <a:xfrm>
                <a:off x="0" y="-1"/>
                <a:ext cx="239490" cy="20147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056" name="Google Shape;2056;g9914e97976_1_0"/>
          <p:cNvGrpSpPr/>
          <p:nvPr/>
        </p:nvGrpSpPr>
        <p:grpSpPr>
          <a:xfrm>
            <a:off x="2023909" y="4421771"/>
            <a:ext cx="873396" cy="873396"/>
            <a:chOff x="-37" y="-14"/>
            <a:chExt cx="873396" cy="873396"/>
          </a:xfrm>
        </p:grpSpPr>
        <p:sp>
          <p:nvSpPr>
            <p:cNvPr id="2057" name="Google Shape;2057;g9914e97976_1_0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058" name="Google Shape;2058;g9914e97976_1_0"/>
            <p:cNvGrpSpPr/>
            <p:nvPr/>
          </p:nvGrpSpPr>
          <p:grpSpPr>
            <a:xfrm>
              <a:off x="322418" y="333480"/>
              <a:ext cx="239058" cy="239058"/>
              <a:chOff x="-1" y="-1"/>
              <a:chExt cx="239058" cy="239058"/>
            </a:xfrm>
          </p:grpSpPr>
          <p:sp>
            <p:nvSpPr>
              <p:cNvPr id="2059" name="Google Shape;2059;g9914e97976_1_0"/>
              <p:cNvSpPr/>
              <p:nvPr/>
            </p:nvSpPr>
            <p:spPr>
              <a:xfrm>
                <a:off x="-1" y="-1"/>
                <a:ext cx="239058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181" y="12133"/>
                    </a:moveTo>
                    <a:cubicBezTo>
                      <a:pt x="17711" y="12227"/>
                      <a:pt x="17328" y="12562"/>
                      <a:pt x="17171" y="13013"/>
                    </a:cubicBezTo>
                    <a:cubicBezTo>
                      <a:pt x="17084" y="13262"/>
                      <a:pt x="16982" y="13504"/>
                      <a:pt x="16869" y="13739"/>
                    </a:cubicBezTo>
                    <a:cubicBezTo>
                      <a:pt x="16659" y="14170"/>
                      <a:pt x="16695" y="14678"/>
                      <a:pt x="16960" y="15076"/>
                    </a:cubicBezTo>
                    <a:lnTo>
                      <a:pt x="18132" y="16834"/>
                    </a:lnTo>
                    <a:lnTo>
                      <a:pt x="16833" y="18133"/>
                    </a:lnTo>
                    <a:lnTo>
                      <a:pt x="15076" y="16961"/>
                    </a:lnTo>
                    <a:cubicBezTo>
                      <a:pt x="14851" y="16811"/>
                      <a:pt x="14590" y="16734"/>
                      <a:pt x="14327" y="16734"/>
                    </a:cubicBezTo>
                    <a:cubicBezTo>
                      <a:pt x="14127" y="16734"/>
                      <a:pt x="13925" y="16779"/>
                      <a:pt x="13739" y="16869"/>
                    </a:cubicBezTo>
                    <a:cubicBezTo>
                      <a:pt x="13505" y="16982"/>
                      <a:pt x="13263" y="17084"/>
                      <a:pt x="13013" y="17171"/>
                    </a:cubicBezTo>
                    <a:cubicBezTo>
                      <a:pt x="12562" y="17328"/>
                      <a:pt x="12227" y="17713"/>
                      <a:pt x="12134" y="18181"/>
                    </a:cubicBezTo>
                    <a:lnTo>
                      <a:pt x="11718" y="20250"/>
                    </a:lnTo>
                    <a:lnTo>
                      <a:pt x="9881" y="20250"/>
                    </a:lnTo>
                    <a:lnTo>
                      <a:pt x="9467" y="18181"/>
                    </a:lnTo>
                    <a:cubicBezTo>
                      <a:pt x="9373" y="17713"/>
                      <a:pt x="9039" y="17328"/>
                      <a:pt x="8588" y="17171"/>
                    </a:cubicBezTo>
                    <a:cubicBezTo>
                      <a:pt x="8339" y="17084"/>
                      <a:pt x="8096" y="16984"/>
                      <a:pt x="7861" y="16870"/>
                    </a:cubicBezTo>
                    <a:cubicBezTo>
                      <a:pt x="7675" y="16779"/>
                      <a:pt x="7474" y="16734"/>
                      <a:pt x="7273" y="16734"/>
                    </a:cubicBezTo>
                    <a:cubicBezTo>
                      <a:pt x="7011" y="16734"/>
                      <a:pt x="6750" y="16811"/>
                      <a:pt x="6525" y="16961"/>
                    </a:cubicBezTo>
                    <a:lnTo>
                      <a:pt x="4767" y="18133"/>
                    </a:lnTo>
                    <a:lnTo>
                      <a:pt x="3468" y="16834"/>
                    </a:lnTo>
                    <a:lnTo>
                      <a:pt x="4639" y="15076"/>
                    </a:lnTo>
                    <a:cubicBezTo>
                      <a:pt x="4904" y="14678"/>
                      <a:pt x="4939" y="14170"/>
                      <a:pt x="4732" y="13739"/>
                    </a:cubicBezTo>
                    <a:cubicBezTo>
                      <a:pt x="4618" y="13505"/>
                      <a:pt x="4516" y="13264"/>
                      <a:pt x="4429" y="13014"/>
                    </a:cubicBezTo>
                    <a:cubicBezTo>
                      <a:pt x="4273" y="12562"/>
                      <a:pt x="3888" y="12228"/>
                      <a:pt x="3419" y="12134"/>
                    </a:cubicBezTo>
                    <a:lnTo>
                      <a:pt x="1350" y="11719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8" y="1350"/>
                    </a:lnTo>
                    <a:lnTo>
                      <a:pt x="12132" y="3420"/>
                    </a:lnTo>
                    <a:cubicBezTo>
                      <a:pt x="12226" y="3888"/>
                      <a:pt x="12561" y="4272"/>
                      <a:pt x="13013" y="4430"/>
                    </a:cubicBezTo>
                    <a:cubicBezTo>
                      <a:pt x="13262" y="4517"/>
                      <a:pt x="13503" y="4617"/>
                      <a:pt x="13738" y="4731"/>
                    </a:cubicBezTo>
                    <a:cubicBezTo>
                      <a:pt x="13925" y="4822"/>
                      <a:pt x="14126" y="4866"/>
                      <a:pt x="14327" y="4866"/>
                    </a:cubicBezTo>
                    <a:cubicBezTo>
                      <a:pt x="14590" y="4866"/>
                      <a:pt x="14851" y="4790"/>
                      <a:pt x="15076" y="4639"/>
                    </a:cubicBez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0" y="6524"/>
                    </a:lnTo>
                    <a:cubicBezTo>
                      <a:pt x="16695" y="6923"/>
                      <a:pt x="16661" y="7431"/>
                      <a:pt x="16868" y="7861"/>
                    </a:cubicBezTo>
                    <a:cubicBezTo>
                      <a:pt x="16981" y="8096"/>
                      <a:pt x="17084" y="8337"/>
                      <a:pt x="17171" y="8587"/>
                    </a:cubicBezTo>
                    <a:cubicBezTo>
                      <a:pt x="17328" y="9039"/>
                      <a:pt x="17711" y="9373"/>
                      <a:pt x="18181" y="9467"/>
                    </a:cubicBezTo>
                    <a:lnTo>
                      <a:pt x="20249" y="9882"/>
                    </a:lnTo>
                    <a:lnTo>
                      <a:pt x="20251" y="11719"/>
                    </a:lnTo>
                    <a:cubicBezTo>
                      <a:pt x="20251" y="11719"/>
                      <a:pt x="18181" y="12133"/>
                      <a:pt x="18181" y="12133"/>
                    </a:cubicBezTo>
                    <a:close/>
                    <a:moveTo>
                      <a:pt x="20514" y="8558"/>
                    </a:moveTo>
                    <a:lnTo>
                      <a:pt x="18446" y="8143"/>
                    </a:lnTo>
                    <a:cubicBezTo>
                      <a:pt x="18342" y="7844"/>
                      <a:pt x="18219" y="7554"/>
                      <a:pt x="18083" y="7273"/>
                    </a:cubicBezTo>
                    <a:lnTo>
                      <a:pt x="19255" y="5516"/>
                    </a:lnTo>
                    <a:cubicBezTo>
                      <a:pt x="19612" y="4980"/>
                      <a:pt x="19541" y="4268"/>
                      <a:pt x="19086" y="3813"/>
                    </a:cubicBezTo>
                    <a:lnTo>
                      <a:pt x="17788" y="2514"/>
                    </a:lnTo>
                    <a:cubicBezTo>
                      <a:pt x="17527" y="2253"/>
                      <a:pt x="17182" y="2118"/>
                      <a:pt x="16832" y="2118"/>
                    </a:cubicBezTo>
                    <a:cubicBezTo>
                      <a:pt x="16574" y="2118"/>
                      <a:pt x="16313" y="2193"/>
                      <a:pt x="16085" y="2345"/>
                    </a:cubicBezTo>
                    <a:lnTo>
                      <a:pt x="14327" y="3516"/>
                    </a:lnTo>
                    <a:cubicBezTo>
                      <a:pt x="14045" y="3380"/>
                      <a:pt x="13755" y="3258"/>
                      <a:pt x="13456" y="3155"/>
                    </a:cubicBezTo>
                    <a:lnTo>
                      <a:pt x="13042" y="1085"/>
                    </a:lnTo>
                    <a:cubicBezTo>
                      <a:pt x="12917" y="454"/>
                      <a:pt x="12362" y="0"/>
                      <a:pt x="11718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9"/>
                    </a:lnTo>
                    <a:cubicBezTo>
                      <a:pt x="0" y="12362"/>
                      <a:pt x="454" y="12917"/>
                      <a:pt x="1085" y="13043"/>
                    </a:cubicBezTo>
                    <a:lnTo>
                      <a:pt x="3154" y="13457"/>
                    </a:lnTo>
                    <a:cubicBezTo>
                      <a:pt x="3258" y="13756"/>
                      <a:pt x="3380" y="14047"/>
                      <a:pt x="3516" y="14327"/>
                    </a:cubicBezTo>
                    <a:lnTo>
                      <a:pt x="2345" y="16084"/>
                    </a:lnTo>
                    <a:cubicBezTo>
                      <a:pt x="1988" y="16620"/>
                      <a:pt x="2059" y="17333"/>
                      <a:pt x="2514" y="17788"/>
                    </a:cubicBezTo>
                    <a:lnTo>
                      <a:pt x="3812" y="19087"/>
                    </a:lnTo>
                    <a:cubicBezTo>
                      <a:pt x="4073" y="19347"/>
                      <a:pt x="4419" y="19483"/>
                      <a:pt x="4767" y="19483"/>
                    </a:cubicBezTo>
                    <a:cubicBezTo>
                      <a:pt x="5026" y="19483"/>
                      <a:pt x="5287" y="19407"/>
                      <a:pt x="5516" y="19255"/>
                    </a:cubicBezTo>
                    <a:lnTo>
                      <a:pt x="7273" y="18084"/>
                    </a:lnTo>
                    <a:cubicBezTo>
                      <a:pt x="7554" y="18221"/>
                      <a:pt x="7843" y="18342"/>
                      <a:pt x="8143" y="18446"/>
                    </a:cubicBezTo>
                    <a:lnTo>
                      <a:pt x="8557" y="20515"/>
                    </a:lnTo>
                    <a:cubicBezTo>
                      <a:pt x="8684" y="21147"/>
                      <a:pt x="9238" y="21600"/>
                      <a:pt x="9881" y="21600"/>
                    </a:cubicBezTo>
                    <a:lnTo>
                      <a:pt x="11718" y="21600"/>
                    </a:lnTo>
                    <a:cubicBezTo>
                      <a:pt x="12362" y="21600"/>
                      <a:pt x="12917" y="21147"/>
                      <a:pt x="13042" y="20515"/>
                    </a:cubicBezTo>
                    <a:lnTo>
                      <a:pt x="13457" y="18446"/>
                    </a:lnTo>
                    <a:cubicBezTo>
                      <a:pt x="13756" y="18342"/>
                      <a:pt x="14047" y="18220"/>
                      <a:pt x="14327" y="18084"/>
                    </a:cubicBezTo>
                    <a:lnTo>
                      <a:pt x="16085" y="19255"/>
                    </a:lnTo>
                    <a:cubicBezTo>
                      <a:pt x="16313" y="19407"/>
                      <a:pt x="16574" y="19483"/>
                      <a:pt x="16832" y="19483"/>
                    </a:cubicBezTo>
                    <a:cubicBezTo>
                      <a:pt x="17182" y="19483"/>
                      <a:pt x="17527" y="19347"/>
                      <a:pt x="17788" y="19087"/>
                    </a:cubicBezTo>
                    <a:lnTo>
                      <a:pt x="19086" y="17788"/>
                    </a:lnTo>
                    <a:cubicBezTo>
                      <a:pt x="19541" y="17333"/>
                      <a:pt x="19612" y="16620"/>
                      <a:pt x="19255" y="16084"/>
                    </a:cubicBezTo>
                    <a:lnTo>
                      <a:pt x="18083" y="14327"/>
                    </a:lnTo>
                    <a:cubicBezTo>
                      <a:pt x="18220" y="14046"/>
                      <a:pt x="18342" y="13756"/>
                      <a:pt x="18446" y="13457"/>
                    </a:cubicBezTo>
                    <a:lnTo>
                      <a:pt x="20514" y="13043"/>
                    </a:lnTo>
                    <a:cubicBezTo>
                      <a:pt x="21146" y="12917"/>
                      <a:pt x="21600" y="12362"/>
                      <a:pt x="21600" y="11719"/>
                    </a:cubicBezTo>
                    <a:lnTo>
                      <a:pt x="21600" y="9882"/>
                    </a:lnTo>
                    <a:cubicBezTo>
                      <a:pt x="21600" y="9238"/>
                      <a:pt x="21146" y="8684"/>
                      <a:pt x="20514" y="85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60" name="Google Shape;2060;g9914e97976_1_0"/>
              <p:cNvSpPr/>
              <p:nvPr/>
            </p:nvSpPr>
            <p:spPr>
              <a:xfrm>
                <a:off x="67430" y="67021"/>
                <a:ext cx="104598" cy="1045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1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1" y="1349"/>
                    </a:cubicBezTo>
                    <a:cubicBezTo>
                      <a:pt x="16017" y="1349"/>
                      <a:pt x="20251" y="5582"/>
                      <a:pt x="20251" y="10800"/>
                    </a:cubicBezTo>
                    <a:cubicBezTo>
                      <a:pt x="20251" y="16017"/>
                      <a:pt x="16017" y="20250"/>
                      <a:pt x="10801" y="20250"/>
                    </a:cubicBezTo>
                    <a:moveTo>
                      <a:pt x="10801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1" y="21600"/>
                    </a:cubicBezTo>
                    <a:cubicBezTo>
                      <a:pt x="16764" y="21600"/>
                      <a:pt x="21600" y="16763"/>
                      <a:pt x="21600" y="10800"/>
                    </a:cubicBezTo>
                    <a:cubicBezTo>
                      <a:pt x="21600" y="4836"/>
                      <a:pt x="16764" y="0"/>
                      <a:pt x="1080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061" name="Google Shape;2061;g9914e97976_1_0"/>
              <p:cNvSpPr/>
              <p:nvPr/>
            </p:nvSpPr>
            <p:spPr>
              <a:xfrm>
                <a:off x="89497" y="89497"/>
                <a:ext cx="60102" cy="6004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18901"/>
                    </a:moveTo>
                    <a:cubicBezTo>
                      <a:pt x="6328" y="18901"/>
                      <a:pt x="2699" y="15272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2"/>
                      <a:pt x="15271" y="18901"/>
                      <a:pt x="10800" y="18901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7"/>
                      <a:pt x="4830" y="21600"/>
                      <a:pt x="10800" y="21600"/>
                    </a:cubicBezTo>
                    <a:cubicBezTo>
                      <a:pt x="16764" y="21600"/>
                      <a:pt x="21600" y="16767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2062" name="Google Shape;2062;g9914e97976_1_0"/>
          <p:cNvSpPr txBox="1"/>
          <p:nvPr/>
        </p:nvSpPr>
        <p:spPr>
          <a:xfrm>
            <a:off x="1252100" y="1504350"/>
            <a:ext cx="96954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Mô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tả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Kỹ năng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65" name="Google Shape;2065;g9914e97976_1_0"/>
          <p:cNvPicPr preferRelativeResize="0"/>
          <p:nvPr/>
        </p:nvPicPr>
        <p:blipFill>
          <a:blip r:embed="rId7"/>
          <a:srcRect/>
          <a:stretch/>
        </p:blipFill>
        <p:spPr>
          <a:xfrm>
            <a:off x="6243701" y="2780114"/>
            <a:ext cx="2020140" cy="1640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0C909E-60C3-45A5-BDAB-8EFA6ECD0F9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8668487" y="2773684"/>
            <a:ext cx="2176651" cy="1632488"/>
          </a:xfrm>
          <a:prstGeom prst="rect">
            <a:avLst/>
          </a:prstGeom>
        </p:spPr>
      </p:pic>
      <p:pic>
        <p:nvPicPr>
          <p:cNvPr id="44" name="Google Shape;2019;g9914e97976_0_2854">
            <a:extLst>
              <a:ext uri="{FF2B5EF4-FFF2-40B4-BE49-F238E27FC236}">
                <a16:creationId xmlns:a16="http://schemas.microsoft.com/office/drawing/2014/main" id="{ECCE4C9F-1CEE-41EB-A622-B777A1091809}"/>
              </a:ext>
            </a:extLst>
          </p:cNvPr>
          <p:cNvPicPr preferRelativeResize="0"/>
          <p:nvPr/>
        </p:nvPicPr>
        <p:blipFill rotWithShape="1">
          <a:blip r:embed="rId9"/>
          <a:srcRect t="776" b="5884"/>
          <a:stretch/>
        </p:blipFill>
        <p:spPr>
          <a:xfrm>
            <a:off x="1252100" y="2780114"/>
            <a:ext cx="2355625" cy="1641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158E74-4721-49BC-A87C-8268388F4A9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7462" t="-1316" r="11749" b="1316"/>
          <a:stretch/>
        </p:blipFill>
        <p:spPr>
          <a:xfrm>
            <a:off x="3728855" y="2758223"/>
            <a:ext cx="2223057" cy="16634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9914e97976_2_691"/>
          <p:cNvSpPr txBox="1">
            <a:spLocks noGrp="1"/>
          </p:cNvSpPr>
          <p:nvPr>
            <p:ph type="sldNum" idx="12"/>
          </p:nvPr>
        </p:nvSpPr>
        <p:spPr>
          <a:xfrm flipH="1">
            <a:off x="11246693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/>
              <a:t>15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2" name="Google Shape;2072;g9914e97976_2_691"/>
          <p:cNvGrpSpPr/>
          <p:nvPr/>
        </p:nvGrpSpPr>
        <p:grpSpPr>
          <a:xfrm>
            <a:off x="2072150" y="1417849"/>
            <a:ext cx="3065144" cy="847794"/>
            <a:chOff x="-13" y="-6"/>
            <a:chExt cx="3420919" cy="1570571"/>
          </a:xfrm>
        </p:grpSpPr>
        <p:sp>
          <p:nvSpPr>
            <p:cNvPr id="2073" name="Google Shape;2073;g9914e97976_2_691"/>
            <p:cNvSpPr txBox="1"/>
            <p:nvPr/>
          </p:nvSpPr>
          <p:spPr>
            <a:xfrm>
              <a:off x="6" y="509465"/>
              <a:ext cx="3420900" cy="10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7151"/>
                </a:buClr>
                <a:buSzPts val="4000"/>
                <a:buFont typeface="Arial"/>
                <a:buNone/>
              </a:pPr>
              <a:r>
                <a:rPr lang="vi-VN" sz="2400" b="0" i="0" u="none" strike="noStrike" cap="none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Missle Command</a:t>
              </a:r>
              <a:endParaRPr sz="2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74" name="Google Shape;2074;g9914e97976_2_691"/>
            <p:cNvSpPr txBox="1"/>
            <p:nvPr/>
          </p:nvSpPr>
          <p:spPr>
            <a:xfrm>
              <a:off x="-13" y="-6"/>
              <a:ext cx="34209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8080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DỰ ÁN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75" name="Google Shape;2075;g9914e97976_2_691"/>
          <p:cNvSpPr txBox="1"/>
          <p:nvPr/>
        </p:nvSpPr>
        <p:spPr>
          <a:xfrm>
            <a:off x="664475" y="2620800"/>
            <a:ext cx="4220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</a:pP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Tên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Sản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Phẩm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vi-VN" sz="1600" b="1" dirty="0">
                <a:solidFill>
                  <a:srgbClr val="5DC2A7"/>
                </a:solidFill>
                <a:latin typeface="Montserrat"/>
                <a:ea typeface="Montserrat"/>
                <a:cs typeface="Montserrat"/>
                <a:sym typeface="Montserrat"/>
              </a:rPr>
              <a:t>Missle Command</a:t>
            </a:r>
            <a:endParaRPr sz="1600" b="1" i="0" u="none" strike="noStrike" cap="none" dirty="0">
              <a:solidFill>
                <a:srgbClr val="5DC2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6" name="Google Shape;2076;g9914e97976_2_691"/>
          <p:cNvSpPr txBox="1"/>
          <p:nvPr/>
        </p:nvSpPr>
        <p:spPr>
          <a:xfrm>
            <a:off x="664475" y="2971500"/>
            <a:ext cx="4437000" cy="26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Ý </a:t>
            </a: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Tưởng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600" b="1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Các thiên thạch, phi thuyết không gian luôn lăm le phá hủy Trái Đất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Bạn sẽ tham gia vào sứ mệnh điều khiển các khẩu báo đẩy lùi tàu vũ trụ địch, đem lại sự bình yêu cho Trái Đất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7" name="Google Shape;2077;g9914e97976_2_691"/>
          <p:cNvSpPr txBox="1"/>
          <p:nvPr/>
        </p:nvSpPr>
        <p:spPr>
          <a:xfrm>
            <a:off x="664475" y="5608075"/>
            <a:ext cx="4220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</a:pP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Công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cụ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600" b="1" i="0" u="none" strike="noStrike" cap="none" dirty="0">
                <a:solidFill>
                  <a:srgbClr val="5DC2A7"/>
                </a:solidFill>
                <a:latin typeface="Montserrat"/>
                <a:ea typeface="Montserrat"/>
                <a:cs typeface="Montserrat"/>
                <a:sym typeface="Montserrat"/>
              </a:rPr>
              <a:t>Laptop, </a:t>
            </a:r>
            <a:r>
              <a:rPr lang="vi-VN" sz="1600" b="1" i="0" u="none" strike="noStrike" cap="none" dirty="0">
                <a:solidFill>
                  <a:srgbClr val="5DC2A7"/>
                </a:solidFill>
                <a:latin typeface="Montserrat"/>
                <a:ea typeface="Montserrat"/>
                <a:cs typeface="Montserrat"/>
                <a:sym typeface="Montserrat"/>
              </a:rPr>
              <a:t>Python, VS Code...</a:t>
            </a:r>
            <a:endParaRPr sz="1600" b="1" i="0" u="none" strike="noStrike" cap="none" dirty="0">
              <a:solidFill>
                <a:srgbClr val="5DC2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8" name="Google Shape;2078;g9914e97976_2_691"/>
          <p:cNvSpPr/>
          <p:nvPr/>
        </p:nvSpPr>
        <p:spPr>
          <a:xfrm>
            <a:off x="664475" y="1114375"/>
            <a:ext cx="1251600" cy="1245900"/>
          </a:xfrm>
          <a:prstGeom prst="ellipse">
            <a:avLst/>
          </a:prstGeom>
          <a:gradFill>
            <a:gsLst>
              <a:gs pos="0">
                <a:srgbClr val="76BFA9"/>
              </a:gs>
              <a:gs pos="100000">
                <a:srgbClr val="F7F270"/>
              </a:gs>
            </a:gsLst>
            <a:lin ang="3058563" scaled="0"/>
          </a:gradFill>
          <a:ln>
            <a:noFill/>
          </a:ln>
          <a:effectLst>
            <a:outerShdw blurRad="355600" rotWithShape="0">
              <a:srgbClr val="000000">
                <a:alpha val="74117"/>
              </a:srgbClr>
            </a:outerShdw>
          </a:effectLst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AC126-9D54-449B-90D5-83EAC53A3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277" y="1824655"/>
            <a:ext cx="6644532" cy="40399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9914e97976_2_691"/>
          <p:cNvSpPr txBox="1">
            <a:spLocks noGrp="1"/>
          </p:cNvSpPr>
          <p:nvPr>
            <p:ph type="sldNum" idx="12"/>
          </p:nvPr>
        </p:nvSpPr>
        <p:spPr>
          <a:xfrm flipH="1">
            <a:off x="11246693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/>
              <a:t>16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72" name="Google Shape;2072;g9914e97976_2_691"/>
          <p:cNvGrpSpPr/>
          <p:nvPr/>
        </p:nvGrpSpPr>
        <p:grpSpPr>
          <a:xfrm>
            <a:off x="2072150" y="1417849"/>
            <a:ext cx="3065144" cy="847794"/>
            <a:chOff x="-13" y="-6"/>
            <a:chExt cx="3420919" cy="1570571"/>
          </a:xfrm>
        </p:grpSpPr>
        <p:sp>
          <p:nvSpPr>
            <p:cNvPr id="2073" name="Google Shape;2073;g9914e97976_2_691"/>
            <p:cNvSpPr txBox="1"/>
            <p:nvPr/>
          </p:nvSpPr>
          <p:spPr>
            <a:xfrm>
              <a:off x="6" y="509465"/>
              <a:ext cx="3420900" cy="106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7151"/>
                </a:buClr>
                <a:buSzPts val="4000"/>
                <a:buFont typeface="Arial"/>
                <a:buNone/>
              </a:pPr>
              <a:r>
                <a:rPr lang="vi-VN" sz="2400" b="0" i="0" u="none" strike="noStrike" cap="none" dirty="0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Geometry Dash	</a:t>
              </a:r>
              <a:endParaRPr sz="2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074" name="Google Shape;2074;g9914e97976_2_691"/>
            <p:cNvSpPr txBox="1"/>
            <p:nvPr/>
          </p:nvSpPr>
          <p:spPr>
            <a:xfrm>
              <a:off x="-13" y="-6"/>
              <a:ext cx="3420900" cy="47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>
                  <a:solidFill>
                    <a:srgbClr val="8080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DỰ ÁN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075" name="Google Shape;2075;g9914e97976_2_691"/>
          <p:cNvSpPr txBox="1"/>
          <p:nvPr/>
        </p:nvSpPr>
        <p:spPr>
          <a:xfrm>
            <a:off x="664475" y="2620800"/>
            <a:ext cx="42204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</a:pP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Tên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Sản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Phẩm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vi-VN" sz="1600" b="1" dirty="0">
                <a:solidFill>
                  <a:srgbClr val="5DC2A7"/>
                </a:solidFill>
                <a:latin typeface="Montserrat"/>
                <a:ea typeface="Montserrat"/>
                <a:cs typeface="Montserrat"/>
                <a:sym typeface="Montserrat"/>
              </a:rPr>
              <a:t>Geometry Dash</a:t>
            </a:r>
            <a:endParaRPr sz="1600" b="1" i="0" u="none" strike="noStrike" cap="none" dirty="0">
              <a:solidFill>
                <a:srgbClr val="5DC2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6" name="Google Shape;2076;g9914e97976_2_691"/>
          <p:cNvSpPr txBox="1"/>
          <p:nvPr/>
        </p:nvSpPr>
        <p:spPr>
          <a:xfrm>
            <a:off x="664475" y="2971500"/>
            <a:ext cx="4437000" cy="26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</a:pP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Ý </a:t>
            </a: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Tưởng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1600" b="1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Trò chơi tương tác, điều khiển nhân vật di chuyển.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Điều khiển nhân vật  vượt qua nhiều nhất chướng ngại vật để đạt số điểm cao nhân.</a:t>
            </a:r>
          </a:p>
        </p:txBody>
      </p:sp>
      <p:sp>
        <p:nvSpPr>
          <p:cNvPr id="2077" name="Google Shape;2077;g9914e97976_2_691"/>
          <p:cNvSpPr txBox="1"/>
          <p:nvPr/>
        </p:nvSpPr>
        <p:spPr>
          <a:xfrm>
            <a:off x="664475" y="5608075"/>
            <a:ext cx="4220400" cy="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Arial"/>
              <a:buNone/>
            </a:pP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Công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1" i="0" u="none" strike="noStrike" cap="none" dirty="0" err="1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cụ</a:t>
            </a:r>
            <a:r>
              <a:rPr lang="en-US" sz="1600" b="1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600" b="1" i="0" u="none" strike="noStrike" cap="none" dirty="0">
                <a:solidFill>
                  <a:srgbClr val="5DC2A7"/>
                </a:solidFill>
                <a:latin typeface="Montserrat"/>
                <a:ea typeface="Montserrat"/>
                <a:cs typeface="Montserrat"/>
                <a:sym typeface="Montserrat"/>
              </a:rPr>
              <a:t>Laptop, </a:t>
            </a:r>
            <a:r>
              <a:rPr lang="vi-VN" sz="1600" b="1" i="0" u="none" strike="noStrike" cap="none" dirty="0">
                <a:solidFill>
                  <a:srgbClr val="5DC2A7"/>
                </a:solidFill>
                <a:latin typeface="Montserrat"/>
                <a:ea typeface="Montserrat"/>
                <a:cs typeface="Montserrat"/>
                <a:sym typeface="Montserrat"/>
              </a:rPr>
              <a:t>Python, VS Code...</a:t>
            </a:r>
            <a:endParaRPr sz="1600" b="1" i="0" u="none" strike="noStrike" cap="none" dirty="0">
              <a:solidFill>
                <a:srgbClr val="5DC2A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8" name="Google Shape;2078;g9914e97976_2_691"/>
          <p:cNvSpPr/>
          <p:nvPr/>
        </p:nvSpPr>
        <p:spPr>
          <a:xfrm>
            <a:off x="664475" y="1114375"/>
            <a:ext cx="1251600" cy="1245900"/>
          </a:xfrm>
          <a:prstGeom prst="ellipse">
            <a:avLst/>
          </a:prstGeom>
          <a:gradFill>
            <a:gsLst>
              <a:gs pos="0">
                <a:srgbClr val="76BFA9"/>
              </a:gs>
              <a:gs pos="100000">
                <a:srgbClr val="F7F270"/>
              </a:gs>
            </a:gsLst>
            <a:lin ang="3058563" scaled="0"/>
          </a:gradFill>
          <a:ln>
            <a:noFill/>
          </a:ln>
          <a:effectLst>
            <a:outerShdw blurRad="355600" rotWithShape="0">
              <a:srgbClr val="000000">
                <a:alpha val="74117"/>
              </a:srgbClr>
            </a:outerShdw>
          </a:effectLst>
        </p:spPr>
        <p:txBody>
          <a:bodyPr spcFirstLastPara="1" wrap="square" lIns="43650" tIns="43650" rIns="43650" bIns="436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Helvetica Neue"/>
              <a:buNone/>
            </a:pPr>
            <a:endParaRPr sz="19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A69315-3056-4EDE-AC0F-F0B3FD1FE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3097" y="1114375"/>
            <a:ext cx="2952336" cy="489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1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" name="Google Shape;2099;g53638f1f20_0_0"/>
          <p:cNvSpPr txBox="1">
            <a:spLocks noGrp="1"/>
          </p:cNvSpPr>
          <p:nvPr>
            <p:ph type="sldNum" idx="12"/>
          </p:nvPr>
        </p:nvSpPr>
        <p:spPr>
          <a:xfrm>
            <a:off x="11246482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/>
          </a:p>
        </p:txBody>
      </p:sp>
      <p:sp>
        <p:nvSpPr>
          <p:cNvPr id="2100" name="Google Shape;2100;g53638f1f20_0_0"/>
          <p:cNvSpPr txBox="1"/>
          <p:nvPr/>
        </p:nvSpPr>
        <p:spPr>
          <a:xfrm>
            <a:off x="1105150" y="3717925"/>
            <a:ext cx="4024800" cy="16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  <a:endParaRPr sz="1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01" name="Google Shape;2101;g53638f1f20_0_0"/>
          <p:cNvGrpSpPr/>
          <p:nvPr/>
        </p:nvGrpSpPr>
        <p:grpSpPr>
          <a:xfrm>
            <a:off x="1105161" y="1859925"/>
            <a:ext cx="3864300" cy="1652977"/>
            <a:chOff x="0" y="0"/>
            <a:chExt cx="3864300" cy="1652977"/>
          </a:xfrm>
        </p:grpSpPr>
        <p:sp>
          <p:nvSpPr>
            <p:cNvPr id="2102" name="Google Shape;2102;g53638f1f20_0_0"/>
            <p:cNvSpPr txBox="1"/>
            <p:nvPr/>
          </p:nvSpPr>
          <p:spPr>
            <a:xfrm>
              <a:off x="0" y="403177"/>
              <a:ext cx="3864300" cy="12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Nguyễn </a:t>
              </a:r>
              <a:endParaRPr sz="4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Văn ABC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03" name="Google Shape;2103;g53638f1f20_0_0"/>
            <p:cNvSpPr txBox="1"/>
            <p:nvPr/>
          </p:nvSpPr>
          <p:spPr>
            <a:xfrm>
              <a:off x="0" y="0"/>
              <a:ext cx="34209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Nhận xét</a:t>
              </a:r>
              <a:endPara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04" name="Google Shape;2104;g53638f1f20_0_0"/>
          <p:cNvGrpSpPr/>
          <p:nvPr/>
        </p:nvGrpSpPr>
        <p:grpSpPr>
          <a:xfrm>
            <a:off x="8356859" y="1089797"/>
            <a:ext cx="2393471" cy="4778100"/>
            <a:chOff x="0" y="0"/>
            <a:chExt cx="2393471" cy="4778100"/>
          </a:xfrm>
        </p:grpSpPr>
        <p:grpSp>
          <p:nvGrpSpPr>
            <p:cNvPr id="2105" name="Google Shape;2105;g53638f1f20_0_0"/>
            <p:cNvGrpSpPr/>
            <p:nvPr/>
          </p:nvGrpSpPr>
          <p:grpSpPr>
            <a:xfrm>
              <a:off x="0" y="0"/>
              <a:ext cx="2393471" cy="4778100"/>
              <a:chOff x="0" y="0"/>
              <a:chExt cx="2393471" cy="4778100"/>
            </a:xfrm>
          </p:grpSpPr>
          <p:sp>
            <p:nvSpPr>
              <p:cNvPr id="2106" name="Google Shape;2106;g53638f1f20_0_0"/>
              <p:cNvSpPr/>
              <p:nvPr/>
            </p:nvSpPr>
            <p:spPr>
              <a:xfrm>
                <a:off x="2223071" y="864779"/>
                <a:ext cx="170400" cy="461100"/>
              </a:xfrm>
              <a:prstGeom prst="roundRect">
                <a:avLst>
                  <a:gd name="adj" fmla="val 16667"/>
                </a:avLst>
              </a:prstGeom>
              <a:solidFill>
                <a:srgbClr val="40404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7" name="Google Shape;2107;g53638f1f20_0_0"/>
              <p:cNvSpPr/>
              <p:nvPr/>
            </p:nvSpPr>
            <p:spPr>
              <a:xfrm>
                <a:off x="0" y="783540"/>
                <a:ext cx="170400" cy="261300"/>
              </a:xfrm>
              <a:prstGeom prst="roundRect">
                <a:avLst>
                  <a:gd name="adj" fmla="val 16667"/>
                </a:avLst>
              </a:prstGeom>
              <a:solidFill>
                <a:srgbClr val="40404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8" name="Google Shape;2108;g53638f1f20_0_0"/>
              <p:cNvSpPr/>
              <p:nvPr/>
            </p:nvSpPr>
            <p:spPr>
              <a:xfrm>
                <a:off x="0" y="1311920"/>
                <a:ext cx="170400" cy="261300"/>
              </a:xfrm>
              <a:prstGeom prst="roundRect">
                <a:avLst>
                  <a:gd name="adj" fmla="val 16667"/>
                </a:avLst>
              </a:prstGeom>
              <a:solidFill>
                <a:srgbClr val="40404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9" name="Google Shape;2109;g53638f1f20_0_0"/>
              <p:cNvSpPr/>
              <p:nvPr/>
            </p:nvSpPr>
            <p:spPr>
              <a:xfrm>
                <a:off x="0" y="1795706"/>
                <a:ext cx="170400" cy="261300"/>
              </a:xfrm>
              <a:prstGeom prst="roundRect">
                <a:avLst>
                  <a:gd name="adj" fmla="val 16667"/>
                </a:avLst>
              </a:prstGeom>
              <a:solidFill>
                <a:srgbClr val="40404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0" name="Google Shape;2110;g53638f1f20_0_0"/>
              <p:cNvSpPr/>
              <p:nvPr/>
            </p:nvSpPr>
            <p:spPr>
              <a:xfrm>
                <a:off x="30219" y="0"/>
                <a:ext cx="2331600" cy="4778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1" name="Google Shape;2111;g53638f1f20_0_0"/>
              <p:cNvSpPr/>
              <p:nvPr/>
            </p:nvSpPr>
            <p:spPr>
              <a:xfrm>
                <a:off x="1002031" y="4309489"/>
                <a:ext cx="387900" cy="384600"/>
              </a:xfrm>
              <a:prstGeom prst="ellipse">
                <a:avLst/>
              </a:prstGeom>
              <a:noFill/>
              <a:ln w="1587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2" name="Google Shape;2112;g53638f1f20_0_0"/>
              <p:cNvSpPr/>
              <p:nvPr/>
            </p:nvSpPr>
            <p:spPr>
              <a:xfrm>
                <a:off x="898980" y="297685"/>
                <a:ext cx="594000" cy="432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0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3" name="Google Shape;2113;g53638f1f20_0_0"/>
              <p:cNvSpPr/>
              <p:nvPr/>
            </p:nvSpPr>
            <p:spPr>
              <a:xfrm flipH="1">
                <a:off x="698030" y="291832"/>
                <a:ext cx="56400" cy="549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4" name="Google Shape;2114;g53638f1f20_0_0"/>
              <p:cNvSpPr/>
              <p:nvPr/>
            </p:nvSpPr>
            <p:spPr>
              <a:xfrm flipH="1">
                <a:off x="1167713" y="121370"/>
                <a:ext cx="56400" cy="549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15" name="Google Shape;2115;g53638f1f20_0_0"/>
            <p:cNvSpPr/>
            <p:nvPr/>
          </p:nvSpPr>
          <p:spPr>
            <a:xfrm>
              <a:off x="208216" y="474002"/>
              <a:ext cx="1977300" cy="36330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16" name="Google Shape;2116;g53638f1f20_0_0"/>
          <p:cNvPicPr preferRelativeResize="0"/>
          <p:nvPr/>
        </p:nvPicPr>
        <p:blipFill rotWithShape="1">
          <a:blip r:embed="rId3">
            <a:alphaModFix/>
          </a:blip>
          <a:srcRect l="1490" t="3400" r="4205"/>
          <a:stretch/>
        </p:blipFill>
        <p:spPr>
          <a:xfrm flipH="1">
            <a:off x="8572700" y="1961425"/>
            <a:ext cx="1963800" cy="27879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1" name="Google Shape;2121;g53638f1f20_0_22"/>
          <p:cNvSpPr txBox="1">
            <a:spLocks noGrp="1"/>
          </p:cNvSpPr>
          <p:nvPr>
            <p:ph type="sldNum" idx="12"/>
          </p:nvPr>
        </p:nvSpPr>
        <p:spPr>
          <a:xfrm>
            <a:off x="11246482" y="264526"/>
            <a:ext cx="725700" cy="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Arial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/>
          </a:p>
        </p:txBody>
      </p:sp>
      <p:sp>
        <p:nvSpPr>
          <p:cNvPr id="2122" name="Google Shape;2122;g53638f1f20_0_22"/>
          <p:cNvSpPr txBox="1"/>
          <p:nvPr/>
        </p:nvSpPr>
        <p:spPr>
          <a:xfrm>
            <a:off x="1105150" y="3717925"/>
            <a:ext cx="4024800" cy="16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Quattrocento Sans"/>
              <a:buNone/>
            </a:pPr>
            <a:r>
              <a:rPr lang="en-US" sz="14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wonderful serenity has taken possession of my entire soul, like these sweet mornings of spring which I enjoy with my whole heart. I am alone, and feel the charm of existence in this spot, which was created for the bliss of souls like mine.</a:t>
            </a:r>
            <a:endParaRPr sz="16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23" name="Google Shape;2123;g53638f1f20_0_22"/>
          <p:cNvGrpSpPr/>
          <p:nvPr/>
        </p:nvGrpSpPr>
        <p:grpSpPr>
          <a:xfrm>
            <a:off x="1105161" y="1859925"/>
            <a:ext cx="3864300" cy="1652977"/>
            <a:chOff x="0" y="0"/>
            <a:chExt cx="3864300" cy="1652977"/>
          </a:xfrm>
        </p:grpSpPr>
        <p:sp>
          <p:nvSpPr>
            <p:cNvPr id="2124" name="Google Shape;2124;g53638f1f20_0_22"/>
            <p:cNvSpPr txBox="1"/>
            <p:nvPr/>
          </p:nvSpPr>
          <p:spPr>
            <a:xfrm>
              <a:off x="0" y="403177"/>
              <a:ext cx="3864300" cy="12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Nguyễn </a:t>
              </a:r>
              <a:endParaRPr sz="40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000"/>
                <a:buFont typeface="Arial"/>
                <a:buNone/>
              </a:pPr>
              <a:r>
                <a:rPr lang="en-US" sz="40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Văn ABC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125" name="Google Shape;2125;g53638f1f20_0_22"/>
            <p:cNvSpPr txBox="1"/>
            <p:nvPr/>
          </p:nvSpPr>
          <p:spPr>
            <a:xfrm>
              <a:off x="0" y="0"/>
              <a:ext cx="34209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Nhận xét</a:t>
              </a:r>
              <a:endPara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2126" name="Google Shape;2126;g53638f1f20_0_22"/>
          <p:cNvGrpSpPr/>
          <p:nvPr/>
        </p:nvGrpSpPr>
        <p:grpSpPr>
          <a:xfrm>
            <a:off x="8356859" y="1089797"/>
            <a:ext cx="2393471" cy="4778100"/>
            <a:chOff x="0" y="0"/>
            <a:chExt cx="2393471" cy="4778100"/>
          </a:xfrm>
        </p:grpSpPr>
        <p:grpSp>
          <p:nvGrpSpPr>
            <p:cNvPr id="2127" name="Google Shape;2127;g53638f1f20_0_22"/>
            <p:cNvGrpSpPr/>
            <p:nvPr/>
          </p:nvGrpSpPr>
          <p:grpSpPr>
            <a:xfrm>
              <a:off x="0" y="0"/>
              <a:ext cx="2393471" cy="4778100"/>
              <a:chOff x="0" y="0"/>
              <a:chExt cx="2393471" cy="4778100"/>
            </a:xfrm>
          </p:grpSpPr>
          <p:sp>
            <p:nvSpPr>
              <p:cNvPr id="2128" name="Google Shape;2128;g53638f1f20_0_22"/>
              <p:cNvSpPr/>
              <p:nvPr/>
            </p:nvSpPr>
            <p:spPr>
              <a:xfrm>
                <a:off x="2223071" y="864779"/>
                <a:ext cx="170400" cy="461100"/>
              </a:xfrm>
              <a:prstGeom prst="roundRect">
                <a:avLst>
                  <a:gd name="adj" fmla="val 16667"/>
                </a:avLst>
              </a:prstGeom>
              <a:solidFill>
                <a:srgbClr val="40404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9" name="Google Shape;2129;g53638f1f20_0_22"/>
              <p:cNvSpPr/>
              <p:nvPr/>
            </p:nvSpPr>
            <p:spPr>
              <a:xfrm>
                <a:off x="0" y="783540"/>
                <a:ext cx="170400" cy="261300"/>
              </a:xfrm>
              <a:prstGeom prst="roundRect">
                <a:avLst>
                  <a:gd name="adj" fmla="val 16667"/>
                </a:avLst>
              </a:prstGeom>
              <a:solidFill>
                <a:srgbClr val="40404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0" name="Google Shape;2130;g53638f1f20_0_22"/>
              <p:cNvSpPr/>
              <p:nvPr/>
            </p:nvSpPr>
            <p:spPr>
              <a:xfrm>
                <a:off x="0" y="1311920"/>
                <a:ext cx="170400" cy="261300"/>
              </a:xfrm>
              <a:prstGeom prst="roundRect">
                <a:avLst>
                  <a:gd name="adj" fmla="val 16667"/>
                </a:avLst>
              </a:prstGeom>
              <a:solidFill>
                <a:srgbClr val="40404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1" name="Google Shape;2131;g53638f1f20_0_22"/>
              <p:cNvSpPr/>
              <p:nvPr/>
            </p:nvSpPr>
            <p:spPr>
              <a:xfrm>
                <a:off x="0" y="1795706"/>
                <a:ext cx="170400" cy="261300"/>
              </a:xfrm>
              <a:prstGeom prst="roundRect">
                <a:avLst>
                  <a:gd name="adj" fmla="val 16667"/>
                </a:avLst>
              </a:prstGeom>
              <a:solidFill>
                <a:srgbClr val="404040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2" name="Google Shape;2132;g53638f1f20_0_22"/>
              <p:cNvSpPr/>
              <p:nvPr/>
            </p:nvSpPr>
            <p:spPr>
              <a:xfrm>
                <a:off x="30219" y="0"/>
                <a:ext cx="2331600" cy="47781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3" name="Google Shape;2133;g53638f1f20_0_22"/>
              <p:cNvSpPr/>
              <p:nvPr/>
            </p:nvSpPr>
            <p:spPr>
              <a:xfrm>
                <a:off x="1002031" y="4309489"/>
                <a:ext cx="387900" cy="384600"/>
              </a:xfrm>
              <a:prstGeom prst="ellipse">
                <a:avLst/>
              </a:prstGeom>
              <a:noFill/>
              <a:ln w="15875" cap="flat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4" name="Google Shape;2134;g53638f1f20_0_22"/>
              <p:cNvSpPr/>
              <p:nvPr/>
            </p:nvSpPr>
            <p:spPr>
              <a:xfrm>
                <a:off x="898980" y="297685"/>
                <a:ext cx="594000" cy="43200"/>
              </a:xfrm>
              <a:prstGeom prst="roundRect">
                <a:avLst>
                  <a:gd name="adj" fmla="val 16667"/>
                </a:avLst>
              </a:prstGeom>
              <a:solidFill>
                <a:srgbClr val="000000">
                  <a:alpha val="20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5" name="Google Shape;2135;g53638f1f20_0_22"/>
              <p:cNvSpPr/>
              <p:nvPr/>
            </p:nvSpPr>
            <p:spPr>
              <a:xfrm flipH="1">
                <a:off x="698030" y="291832"/>
                <a:ext cx="56400" cy="549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36" name="Google Shape;2136;g53638f1f20_0_22"/>
              <p:cNvSpPr/>
              <p:nvPr/>
            </p:nvSpPr>
            <p:spPr>
              <a:xfrm flipH="1">
                <a:off x="1167713" y="121370"/>
                <a:ext cx="56400" cy="54900"/>
              </a:xfrm>
              <a:prstGeom prst="ellipse">
                <a:avLst/>
              </a:prstGeom>
              <a:solidFill>
                <a:srgbClr val="000000">
                  <a:alpha val="20000"/>
                </a:srgbClr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37" name="Google Shape;2137;g53638f1f20_0_22"/>
            <p:cNvSpPr/>
            <p:nvPr/>
          </p:nvSpPr>
          <p:spPr>
            <a:xfrm>
              <a:off x="208216" y="474002"/>
              <a:ext cx="1977300" cy="3633000"/>
            </a:xfrm>
            <a:prstGeom prst="rect">
              <a:avLst/>
            </a:prstGeom>
            <a:solidFill>
              <a:srgbClr val="F2F2F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19050" dir="5400000" algn="bl" rotWithShape="0">
                <a:srgbClr val="000000">
                  <a:alpha val="49803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38" name="Google Shape;2138;g53638f1f20_0_22"/>
          <p:cNvPicPr preferRelativeResize="0"/>
          <p:nvPr/>
        </p:nvPicPr>
        <p:blipFill rotWithShape="1">
          <a:blip r:embed="rId3">
            <a:alphaModFix/>
          </a:blip>
          <a:srcRect l="15346" r="10001"/>
          <a:stretch/>
        </p:blipFill>
        <p:spPr>
          <a:xfrm>
            <a:off x="8568688" y="2109634"/>
            <a:ext cx="1969800" cy="2638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9914e97976_2_1243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19</a:t>
            </a:fld>
            <a:endParaRPr/>
          </a:p>
        </p:txBody>
      </p:sp>
      <p:sp>
        <p:nvSpPr>
          <p:cNvPr id="2144" name="Google Shape;2144;g9914e97976_2_1243"/>
          <p:cNvSpPr txBox="1"/>
          <p:nvPr/>
        </p:nvSpPr>
        <p:spPr>
          <a:xfrm>
            <a:off x="1203151" y="1014900"/>
            <a:ext cx="9793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5" name="Google Shape;2145;g9914e97976_2_1243"/>
          <p:cNvGrpSpPr/>
          <p:nvPr/>
        </p:nvGrpSpPr>
        <p:grpSpPr>
          <a:xfrm>
            <a:off x="5308596" y="733486"/>
            <a:ext cx="1574804" cy="307200"/>
            <a:chOff x="0" y="0"/>
            <a:chExt cx="1574804" cy="307200"/>
          </a:xfrm>
        </p:grpSpPr>
        <p:sp>
          <p:nvSpPr>
            <p:cNvPr id="2146" name="Google Shape;2146;g9914e97976_2_1243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7" name="Google Shape;2147;g9914e97976_2_1243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48" name="Google Shape;2148;g9914e97976_2_1243"/>
          <p:cNvSpPr txBox="1"/>
          <p:nvPr/>
        </p:nvSpPr>
        <p:spPr>
          <a:xfrm>
            <a:off x="6243701" y="5491472"/>
            <a:ext cx="2133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Xây dựng ứng dụng</a:t>
            </a:r>
            <a:endParaRPr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9" name="Google Shape;2149;g9914e97976_2_1243"/>
          <p:cNvSpPr txBox="1"/>
          <p:nvPr/>
        </p:nvSpPr>
        <p:spPr>
          <a:xfrm>
            <a:off x="1394125" y="5492979"/>
            <a:ext cx="2133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Quattrocento Sans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Tìm hiểu về OOP</a:t>
            </a:r>
            <a:endParaRPr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0" name="Google Shape;2150;g9914e97976_2_1243"/>
          <p:cNvSpPr txBox="1"/>
          <p:nvPr/>
        </p:nvSpPr>
        <p:spPr>
          <a:xfrm>
            <a:off x="3818912" y="5492979"/>
            <a:ext cx="2133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Làm quen với </a:t>
            </a: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lập trình GUI</a:t>
            </a:r>
            <a:endParaRPr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1" name="Google Shape;2151;g9914e97976_2_1243"/>
          <p:cNvSpPr txBox="1"/>
          <p:nvPr/>
        </p:nvSpPr>
        <p:spPr>
          <a:xfrm>
            <a:off x="8668488" y="5487773"/>
            <a:ext cx="21330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0" i="0" u="none" strike="noStrike" cap="none" dirty="0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Dự án cuối khóa</a:t>
            </a:r>
            <a:endParaRPr sz="1800" b="0" i="0" u="none" strike="noStrike" cap="none" dirty="0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52" name="Google Shape;2152;g9914e97976_2_1243" descr="Picture Placeholder 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0"/>
          <a:stretch/>
        </p:blipFill>
        <p:spPr>
          <a:xfrm>
            <a:off x="1248229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3" name="Google Shape;2153;g9914e97976_2_1243" descr="Picture Placeholder 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b="10"/>
          <a:stretch/>
        </p:blipFill>
        <p:spPr>
          <a:xfrm>
            <a:off x="3673021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4" name="Google Shape;2154;g9914e97976_2_1243" descr="Picture Placeholder 1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b="10"/>
          <a:stretch/>
        </p:blipFill>
        <p:spPr>
          <a:xfrm>
            <a:off x="6097813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g9914e97976_2_1243" descr="Picture Placeholder 13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b="10"/>
          <a:stretch/>
        </p:blipFill>
        <p:spPr>
          <a:xfrm>
            <a:off x="8522603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g9914e97976_2_1243"/>
          <p:cNvSpPr/>
          <p:nvPr/>
        </p:nvSpPr>
        <p:spPr>
          <a:xfrm>
            <a:off x="1248229" y="4679093"/>
            <a:ext cx="9695400" cy="5163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BFBFBF"/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57" name="Google Shape;2157;g9914e97976_2_1243"/>
          <p:cNvGrpSpPr/>
          <p:nvPr/>
        </p:nvGrpSpPr>
        <p:grpSpPr>
          <a:xfrm>
            <a:off x="9298284" y="4421771"/>
            <a:ext cx="873396" cy="873396"/>
            <a:chOff x="-37" y="-14"/>
            <a:chExt cx="873396" cy="873396"/>
          </a:xfrm>
        </p:grpSpPr>
        <p:sp>
          <p:nvSpPr>
            <p:cNvPr id="2158" name="Google Shape;2158;g9914e97976_2_1243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B4470B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59" name="Google Shape;2159;g9914e97976_2_1243"/>
            <p:cNvGrpSpPr/>
            <p:nvPr/>
          </p:nvGrpSpPr>
          <p:grpSpPr>
            <a:xfrm>
              <a:off x="317143" y="328718"/>
              <a:ext cx="239074" cy="239058"/>
              <a:chOff x="0" y="-1"/>
              <a:chExt cx="239074" cy="239058"/>
            </a:xfrm>
          </p:grpSpPr>
          <p:sp>
            <p:nvSpPr>
              <p:cNvPr id="2160" name="Google Shape;2160;g9914e97976_2_1243"/>
              <p:cNvSpPr/>
              <p:nvPr/>
            </p:nvSpPr>
            <p:spPr>
              <a:xfrm>
                <a:off x="0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161" name="Google Shape;2161;g9914e97976_2_1243"/>
              <p:cNvSpPr/>
              <p:nvPr/>
            </p:nvSpPr>
            <p:spPr>
              <a:xfrm>
                <a:off x="164284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162" name="Google Shape;2162;g9914e97976_2_1243"/>
              <p:cNvSpPr/>
              <p:nvPr/>
            </p:nvSpPr>
            <p:spPr>
              <a:xfrm>
                <a:off x="82142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15417"/>
                    </a:moveTo>
                    <a:cubicBezTo>
                      <a:pt x="16954" y="15453"/>
                      <a:pt x="16923" y="15488"/>
                      <a:pt x="16883" y="15524"/>
                    </a:cubicBezTo>
                    <a:cubicBezTo>
                      <a:pt x="16677" y="15702"/>
                      <a:pt x="16414" y="15871"/>
                      <a:pt x="16066" y="16021"/>
                    </a:cubicBezTo>
                    <a:cubicBezTo>
                      <a:pt x="16057" y="16025"/>
                      <a:pt x="16044" y="16028"/>
                      <a:pt x="16038" y="16032"/>
                    </a:cubicBezTo>
                    <a:cubicBezTo>
                      <a:pt x="15662" y="16193"/>
                      <a:pt x="15214" y="16335"/>
                      <a:pt x="14705" y="16455"/>
                    </a:cubicBezTo>
                    <a:cubicBezTo>
                      <a:pt x="14697" y="16458"/>
                      <a:pt x="14692" y="16459"/>
                      <a:pt x="14686" y="16460"/>
                    </a:cubicBezTo>
                    <a:cubicBezTo>
                      <a:pt x="14163" y="16583"/>
                      <a:pt x="13584" y="16682"/>
                      <a:pt x="12960" y="16750"/>
                    </a:cubicBezTo>
                    <a:cubicBezTo>
                      <a:pt x="12279" y="16827"/>
                      <a:pt x="11560" y="16876"/>
                      <a:pt x="10800" y="16876"/>
                    </a:cubicBezTo>
                    <a:cubicBezTo>
                      <a:pt x="10037" y="16876"/>
                      <a:pt x="9318" y="16827"/>
                      <a:pt x="8640" y="16750"/>
                    </a:cubicBezTo>
                    <a:cubicBezTo>
                      <a:pt x="8016" y="16682"/>
                      <a:pt x="7435" y="16583"/>
                      <a:pt x="6914" y="16460"/>
                    </a:cubicBezTo>
                    <a:cubicBezTo>
                      <a:pt x="6908" y="16459"/>
                      <a:pt x="6901" y="16458"/>
                      <a:pt x="6893" y="16455"/>
                    </a:cubicBezTo>
                    <a:cubicBezTo>
                      <a:pt x="6385" y="16335"/>
                      <a:pt x="5937" y="16193"/>
                      <a:pt x="5562" y="16032"/>
                    </a:cubicBezTo>
                    <a:cubicBezTo>
                      <a:pt x="5553" y="16028"/>
                      <a:pt x="5541" y="16025"/>
                      <a:pt x="5531" y="16021"/>
                    </a:cubicBezTo>
                    <a:cubicBezTo>
                      <a:pt x="5184" y="15871"/>
                      <a:pt x="4921" y="15702"/>
                      <a:pt x="4715" y="15524"/>
                    </a:cubicBezTo>
                    <a:cubicBezTo>
                      <a:pt x="4676" y="15488"/>
                      <a:pt x="4644" y="15453"/>
                      <a:pt x="4612" y="15417"/>
                    </a:cubicBezTo>
                    <a:cubicBezTo>
                      <a:pt x="4437" y="15237"/>
                      <a:pt x="4320" y="15048"/>
                      <a:pt x="4320" y="14851"/>
                    </a:cubicBezTo>
                    <a:cubicBezTo>
                      <a:pt x="4320" y="14651"/>
                      <a:pt x="4437" y="14463"/>
                      <a:pt x="4612" y="14282"/>
                    </a:cubicBezTo>
                    <a:cubicBezTo>
                      <a:pt x="4644" y="14247"/>
                      <a:pt x="4676" y="14211"/>
                      <a:pt x="4715" y="14177"/>
                    </a:cubicBezTo>
                    <a:cubicBezTo>
                      <a:pt x="4921" y="13999"/>
                      <a:pt x="5184" y="13830"/>
                      <a:pt x="5531" y="13678"/>
                    </a:cubicBezTo>
                    <a:cubicBezTo>
                      <a:pt x="5541" y="13675"/>
                      <a:pt x="5553" y="13672"/>
                      <a:pt x="5562" y="13668"/>
                    </a:cubicBezTo>
                    <a:cubicBezTo>
                      <a:pt x="5937" y="13508"/>
                      <a:pt x="6385" y="13365"/>
                      <a:pt x="6893" y="13245"/>
                    </a:cubicBezTo>
                    <a:cubicBezTo>
                      <a:pt x="6901" y="13243"/>
                      <a:pt x="6908" y="13241"/>
                      <a:pt x="6914" y="13239"/>
                    </a:cubicBezTo>
                    <a:cubicBezTo>
                      <a:pt x="7435" y="13118"/>
                      <a:pt x="8016" y="13019"/>
                      <a:pt x="8640" y="12949"/>
                    </a:cubicBezTo>
                    <a:cubicBezTo>
                      <a:pt x="9318" y="12874"/>
                      <a:pt x="10037" y="12826"/>
                      <a:pt x="10800" y="12826"/>
                    </a:cubicBezTo>
                    <a:cubicBezTo>
                      <a:pt x="11560" y="12826"/>
                      <a:pt x="12279" y="12874"/>
                      <a:pt x="12960" y="12949"/>
                    </a:cubicBezTo>
                    <a:cubicBezTo>
                      <a:pt x="13584" y="13019"/>
                      <a:pt x="14163" y="13118"/>
                      <a:pt x="14686" y="13239"/>
                    </a:cubicBezTo>
                    <a:cubicBezTo>
                      <a:pt x="14692" y="13241"/>
                      <a:pt x="14697" y="13243"/>
                      <a:pt x="14705" y="13245"/>
                    </a:cubicBezTo>
                    <a:cubicBezTo>
                      <a:pt x="15214" y="13365"/>
                      <a:pt x="15662" y="13508"/>
                      <a:pt x="16038" y="13668"/>
                    </a:cubicBezTo>
                    <a:cubicBezTo>
                      <a:pt x="16044" y="13672"/>
                      <a:pt x="16057" y="13675"/>
                      <a:pt x="16066" y="13678"/>
                    </a:cubicBezTo>
                    <a:cubicBezTo>
                      <a:pt x="16414" y="13830"/>
                      <a:pt x="16677" y="13999"/>
                      <a:pt x="16883" y="14177"/>
                    </a:cubicBezTo>
                    <a:cubicBezTo>
                      <a:pt x="16923" y="14211"/>
                      <a:pt x="16954" y="14247"/>
                      <a:pt x="16988" y="14282"/>
                    </a:cubicBezTo>
                    <a:cubicBezTo>
                      <a:pt x="17161" y="14463"/>
                      <a:pt x="17280" y="14651"/>
                      <a:pt x="17280" y="14851"/>
                    </a:cubicBezTo>
                    <a:cubicBezTo>
                      <a:pt x="17280" y="15048"/>
                      <a:pt x="17161" y="15237"/>
                      <a:pt x="16988" y="15417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8157"/>
                    </a:lnTo>
                    <a:cubicBezTo>
                      <a:pt x="9338" y="18202"/>
                      <a:pt x="10059" y="18226"/>
                      <a:pt x="10800" y="18226"/>
                    </a:cubicBezTo>
                    <a:cubicBezTo>
                      <a:pt x="11541" y="18226"/>
                      <a:pt x="12262" y="18202"/>
                      <a:pt x="12960" y="18157"/>
                    </a:cubicBezTo>
                    <a:cubicBezTo>
                      <a:pt x="12960" y="18157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3"/>
                    </a:lnTo>
                    <a:cubicBezTo>
                      <a:pt x="12262" y="11499"/>
                      <a:pt x="11541" y="11476"/>
                      <a:pt x="10800" y="11476"/>
                    </a:cubicBezTo>
                    <a:cubicBezTo>
                      <a:pt x="10059" y="11476"/>
                      <a:pt x="9338" y="11499"/>
                      <a:pt x="8640" y="11543"/>
                    </a:cubicBezTo>
                    <a:cubicBezTo>
                      <a:pt x="8640" y="11543"/>
                      <a:pt x="8640" y="2025"/>
                      <a:pt x="8640" y="2025"/>
                    </a:cubicBezTo>
                    <a:close/>
                    <a:moveTo>
                      <a:pt x="17280" y="12165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5"/>
                    </a:lnTo>
                    <a:cubicBezTo>
                      <a:pt x="1710" y="12782"/>
                      <a:pt x="0" y="13750"/>
                      <a:pt x="0" y="14851"/>
                    </a:cubicBezTo>
                    <a:cubicBezTo>
                      <a:pt x="0" y="15951"/>
                      <a:pt x="1710" y="16919"/>
                      <a:pt x="4320" y="17535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17535"/>
                    </a:lnTo>
                    <a:cubicBezTo>
                      <a:pt x="19889" y="16919"/>
                      <a:pt x="21600" y="15951"/>
                      <a:pt x="21600" y="14851"/>
                    </a:cubicBezTo>
                    <a:cubicBezTo>
                      <a:pt x="21600" y="13750"/>
                      <a:pt x="19889" y="12782"/>
                      <a:pt x="17280" y="1216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163" name="Google Shape;2163;g9914e97976_2_1243"/>
          <p:cNvGrpSpPr/>
          <p:nvPr/>
        </p:nvGrpSpPr>
        <p:grpSpPr>
          <a:xfrm>
            <a:off x="6873491" y="4421771"/>
            <a:ext cx="873396" cy="873396"/>
            <a:chOff x="-37" y="-14"/>
            <a:chExt cx="873396" cy="873396"/>
          </a:xfrm>
        </p:grpSpPr>
        <p:sp>
          <p:nvSpPr>
            <p:cNvPr id="2164" name="Google Shape;2164;g9914e97976_2_1243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BC7A03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g9914e97976_2_1243"/>
            <p:cNvSpPr/>
            <p:nvPr/>
          </p:nvSpPr>
          <p:spPr>
            <a:xfrm>
              <a:off x="294257" y="328719"/>
              <a:ext cx="239450" cy="239058"/>
            </a:xfrm>
            <a:custGeom>
              <a:avLst/>
              <a:gdLst/>
              <a:ahLst/>
              <a:cxnLst/>
              <a:rect l="l" t="t" r="r" b="b"/>
              <a:pathLst>
                <a:path w="21543" h="21600" extrusionOk="0">
                  <a:moveTo>
                    <a:pt x="16978" y="19987"/>
                  </a:moveTo>
                  <a:lnTo>
                    <a:pt x="11228" y="17681"/>
                  </a:lnTo>
                  <a:cubicBezTo>
                    <a:pt x="11090" y="17627"/>
                    <a:pt x="10948" y="17609"/>
                    <a:pt x="10808" y="17601"/>
                  </a:cubicBezTo>
                  <a:lnTo>
                    <a:pt x="19662" y="3837"/>
                  </a:lnTo>
                  <a:cubicBezTo>
                    <a:pt x="19662" y="3837"/>
                    <a:pt x="16978" y="19987"/>
                    <a:pt x="16978" y="19987"/>
                  </a:cubicBezTo>
                  <a:close/>
                  <a:moveTo>
                    <a:pt x="6860" y="16245"/>
                  </a:moveTo>
                  <a:cubicBezTo>
                    <a:pt x="6859" y="16243"/>
                    <a:pt x="6856" y="16241"/>
                    <a:pt x="6855" y="16239"/>
                  </a:cubicBezTo>
                  <a:lnTo>
                    <a:pt x="19608" y="2552"/>
                  </a:lnTo>
                  <a:lnTo>
                    <a:pt x="8736" y="19537"/>
                  </a:lnTo>
                  <a:cubicBezTo>
                    <a:pt x="8736" y="19537"/>
                    <a:pt x="6860" y="16245"/>
                    <a:pt x="6860" y="16245"/>
                  </a:cubicBezTo>
                  <a:close/>
                  <a:moveTo>
                    <a:pt x="2112" y="14025"/>
                  </a:moveTo>
                  <a:lnTo>
                    <a:pt x="17714" y="3595"/>
                  </a:lnTo>
                  <a:lnTo>
                    <a:pt x="6370" y="15771"/>
                  </a:lnTo>
                  <a:cubicBezTo>
                    <a:pt x="6310" y="15735"/>
                    <a:pt x="6257" y="15688"/>
                    <a:pt x="6191" y="15661"/>
                  </a:cubicBezTo>
                  <a:cubicBezTo>
                    <a:pt x="6191" y="15661"/>
                    <a:pt x="2112" y="14025"/>
                    <a:pt x="2112" y="14025"/>
                  </a:cubicBezTo>
                  <a:close/>
                  <a:moveTo>
                    <a:pt x="21236" y="108"/>
                  </a:moveTo>
                  <a:cubicBezTo>
                    <a:pt x="21125" y="35"/>
                    <a:pt x="20998" y="0"/>
                    <a:pt x="20870" y="0"/>
                  </a:cubicBezTo>
                  <a:cubicBezTo>
                    <a:pt x="20740" y="0"/>
                    <a:pt x="20610" y="36"/>
                    <a:pt x="20497" y="113"/>
                  </a:cubicBezTo>
                  <a:lnTo>
                    <a:pt x="300" y="13614"/>
                  </a:lnTo>
                  <a:cubicBezTo>
                    <a:pt x="92" y="13752"/>
                    <a:pt x="-22" y="13996"/>
                    <a:pt x="4" y="14245"/>
                  </a:cubicBezTo>
                  <a:cubicBezTo>
                    <a:pt x="29" y="14495"/>
                    <a:pt x="191" y="14709"/>
                    <a:pt x="423" y="14802"/>
                  </a:cubicBezTo>
                  <a:lnTo>
                    <a:pt x="5690" y="16915"/>
                  </a:lnTo>
                  <a:lnTo>
                    <a:pt x="8167" y="21260"/>
                  </a:lnTo>
                  <a:cubicBezTo>
                    <a:pt x="8285" y="21469"/>
                    <a:pt x="8506" y="21598"/>
                    <a:pt x="8744" y="21600"/>
                  </a:cubicBezTo>
                  <a:lnTo>
                    <a:pt x="8752" y="21600"/>
                  </a:lnTo>
                  <a:cubicBezTo>
                    <a:pt x="8988" y="21600"/>
                    <a:pt x="9207" y="21475"/>
                    <a:pt x="9329" y="21272"/>
                  </a:cubicBezTo>
                  <a:lnTo>
                    <a:pt x="10727" y="18935"/>
                  </a:lnTo>
                  <a:lnTo>
                    <a:pt x="17255" y="21552"/>
                  </a:lnTo>
                  <a:cubicBezTo>
                    <a:pt x="17334" y="21585"/>
                    <a:pt x="17420" y="21600"/>
                    <a:pt x="17504" y="21600"/>
                  </a:cubicBezTo>
                  <a:cubicBezTo>
                    <a:pt x="17619" y="21600"/>
                    <a:pt x="17733" y="21572"/>
                    <a:pt x="17834" y="21513"/>
                  </a:cubicBezTo>
                  <a:cubicBezTo>
                    <a:pt x="18012" y="21413"/>
                    <a:pt x="18135" y="21239"/>
                    <a:pt x="18169" y="21036"/>
                  </a:cubicBezTo>
                  <a:lnTo>
                    <a:pt x="21535" y="785"/>
                  </a:lnTo>
                  <a:cubicBezTo>
                    <a:pt x="21578" y="520"/>
                    <a:pt x="21461" y="254"/>
                    <a:pt x="21236" y="1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166" name="Google Shape;2166;g9914e97976_2_1243"/>
          <p:cNvGrpSpPr/>
          <p:nvPr/>
        </p:nvGrpSpPr>
        <p:grpSpPr>
          <a:xfrm>
            <a:off x="4448700" y="4421771"/>
            <a:ext cx="873396" cy="873396"/>
            <a:chOff x="-37" y="-14"/>
            <a:chExt cx="873396" cy="873396"/>
          </a:xfrm>
        </p:grpSpPr>
        <p:sp>
          <p:nvSpPr>
            <p:cNvPr id="2167" name="Google Shape;2167;g9914e97976_2_1243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769E1A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68" name="Google Shape;2168;g9914e97976_2_1243"/>
            <p:cNvGrpSpPr/>
            <p:nvPr/>
          </p:nvGrpSpPr>
          <p:grpSpPr>
            <a:xfrm>
              <a:off x="316680" y="359423"/>
              <a:ext cx="239490" cy="201474"/>
              <a:chOff x="0" y="-1"/>
              <a:chExt cx="239490" cy="201474"/>
            </a:xfrm>
          </p:grpSpPr>
          <p:sp>
            <p:nvSpPr>
              <p:cNvPr id="2169" name="Google Shape;2169;g9914e97976_2_1243"/>
              <p:cNvSpPr/>
              <p:nvPr/>
            </p:nvSpPr>
            <p:spPr>
              <a:xfrm>
                <a:off x="60073" y="52309"/>
                <a:ext cx="119340" cy="1193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48" y="16071"/>
                    </a:moveTo>
                    <a:cubicBezTo>
                      <a:pt x="14037" y="19469"/>
                      <a:pt x="8925" y="19860"/>
                      <a:pt x="5529" y="16949"/>
                    </a:cubicBezTo>
                    <a:cubicBezTo>
                      <a:pt x="2130" y="14039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4"/>
                      <a:pt x="16948" y="16071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6"/>
                      <a:pt x="4833" y="21600"/>
                      <a:pt x="10800" y="21600"/>
                    </a:cubicBezTo>
                    <a:cubicBezTo>
                      <a:pt x="16764" y="21600"/>
                      <a:pt x="21600" y="16766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170" name="Google Shape;2170;g9914e97976_2_1243"/>
              <p:cNvSpPr/>
              <p:nvPr/>
            </p:nvSpPr>
            <p:spPr>
              <a:xfrm>
                <a:off x="89906" y="82141"/>
                <a:ext cx="33534" cy="3353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200" y="0"/>
                    </a:moveTo>
                    <a:cubicBezTo>
                      <a:pt x="8596" y="0"/>
                      <a:pt x="0" y="8596"/>
                      <a:pt x="0" y="19196"/>
                    </a:cubicBezTo>
                    <a:lnTo>
                      <a:pt x="0" y="19200"/>
                    </a:lnTo>
                    <a:cubicBezTo>
                      <a:pt x="0" y="20525"/>
                      <a:pt x="1068" y="21600"/>
                      <a:pt x="2400" y="21600"/>
                    </a:cubicBezTo>
                    <a:cubicBezTo>
                      <a:pt x="3721" y="21600"/>
                      <a:pt x="4800" y="20525"/>
                      <a:pt x="4800" y="19200"/>
                    </a:cubicBezTo>
                    <a:lnTo>
                      <a:pt x="4800" y="19196"/>
                    </a:lnTo>
                    <a:cubicBezTo>
                      <a:pt x="4800" y="11248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171" name="Google Shape;2171;g9914e97976_2_1243"/>
              <p:cNvSpPr/>
              <p:nvPr/>
            </p:nvSpPr>
            <p:spPr>
              <a:xfrm>
                <a:off x="0" y="-1"/>
                <a:ext cx="239490" cy="20147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172" name="Google Shape;2172;g9914e97976_2_1243"/>
          <p:cNvGrpSpPr/>
          <p:nvPr/>
        </p:nvGrpSpPr>
        <p:grpSpPr>
          <a:xfrm>
            <a:off x="2023909" y="4421771"/>
            <a:ext cx="873396" cy="873396"/>
            <a:chOff x="-37" y="-14"/>
            <a:chExt cx="873396" cy="873396"/>
          </a:xfrm>
        </p:grpSpPr>
        <p:sp>
          <p:nvSpPr>
            <p:cNvPr id="2173" name="Google Shape;2173;g9914e97976_2_1243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74" name="Google Shape;2174;g9914e97976_2_1243"/>
            <p:cNvGrpSpPr/>
            <p:nvPr/>
          </p:nvGrpSpPr>
          <p:grpSpPr>
            <a:xfrm>
              <a:off x="322418" y="333480"/>
              <a:ext cx="239058" cy="239058"/>
              <a:chOff x="-1" y="-1"/>
              <a:chExt cx="239058" cy="239058"/>
            </a:xfrm>
          </p:grpSpPr>
          <p:sp>
            <p:nvSpPr>
              <p:cNvPr id="2175" name="Google Shape;2175;g9914e97976_2_1243"/>
              <p:cNvSpPr/>
              <p:nvPr/>
            </p:nvSpPr>
            <p:spPr>
              <a:xfrm>
                <a:off x="-1" y="-1"/>
                <a:ext cx="239058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181" y="12133"/>
                    </a:moveTo>
                    <a:cubicBezTo>
                      <a:pt x="17711" y="12227"/>
                      <a:pt x="17328" y="12562"/>
                      <a:pt x="17171" y="13013"/>
                    </a:cubicBezTo>
                    <a:cubicBezTo>
                      <a:pt x="17084" y="13262"/>
                      <a:pt x="16982" y="13504"/>
                      <a:pt x="16869" y="13739"/>
                    </a:cubicBezTo>
                    <a:cubicBezTo>
                      <a:pt x="16659" y="14170"/>
                      <a:pt x="16695" y="14678"/>
                      <a:pt x="16960" y="15076"/>
                    </a:cubicBezTo>
                    <a:lnTo>
                      <a:pt x="18132" y="16834"/>
                    </a:lnTo>
                    <a:lnTo>
                      <a:pt x="16833" y="18133"/>
                    </a:lnTo>
                    <a:lnTo>
                      <a:pt x="15076" y="16961"/>
                    </a:lnTo>
                    <a:cubicBezTo>
                      <a:pt x="14851" y="16811"/>
                      <a:pt x="14590" y="16734"/>
                      <a:pt x="14327" y="16734"/>
                    </a:cubicBezTo>
                    <a:cubicBezTo>
                      <a:pt x="14127" y="16734"/>
                      <a:pt x="13925" y="16779"/>
                      <a:pt x="13739" y="16869"/>
                    </a:cubicBezTo>
                    <a:cubicBezTo>
                      <a:pt x="13505" y="16982"/>
                      <a:pt x="13263" y="17084"/>
                      <a:pt x="13013" y="17171"/>
                    </a:cubicBezTo>
                    <a:cubicBezTo>
                      <a:pt x="12562" y="17328"/>
                      <a:pt x="12227" y="17713"/>
                      <a:pt x="12134" y="18181"/>
                    </a:cubicBezTo>
                    <a:lnTo>
                      <a:pt x="11718" y="20250"/>
                    </a:lnTo>
                    <a:lnTo>
                      <a:pt x="9881" y="20250"/>
                    </a:lnTo>
                    <a:lnTo>
                      <a:pt x="9467" y="18181"/>
                    </a:lnTo>
                    <a:cubicBezTo>
                      <a:pt x="9373" y="17713"/>
                      <a:pt x="9039" y="17328"/>
                      <a:pt x="8588" y="17171"/>
                    </a:cubicBezTo>
                    <a:cubicBezTo>
                      <a:pt x="8339" y="17084"/>
                      <a:pt x="8096" y="16984"/>
                      <a:pt x="7861" y="16870"/>
                    </a:cubicBezTo>
                    <a:cubicBezTo>
                      <a:pt x="7675" y="16779"/>
                      <a:pt x="7474" y="16734"/>
                      <a:pt x="7273" y="16734"/>
                    </a:cubicBezTo>
                    <a:cubicBezTo>
                      <a:pt x="7011" y="16734"/>
                      <a:pt x="6750" y="16811"/>
                      <a:pt x="6525" y="16961"/>
                    </a:cubicBezTo>
                    <a:lnTo>
                      <a:pt x="4767" y="18133"/>
                    </a:lnTo>
                    <a:lnTo>
                      <a:pt x="3468" y="16834"/>
                    </a:lnTo>
                    <a:lnTo>
                      <a:pt x="4639" y="15076"/>
                    </a:lnTo>
                    <a:cubicBezTo>
                      <a:pt x="4904" y="14678"/>
                      <a:pt x="4939" y="14170"/>
                      <a:pt x="4732" y="13739"/>
                    </a:cubicBezTo>
                    <a:cubicBezTo>
                      <a:pt x="4618" y="13505"/>
                      <a:pt x="4516" y="13264"/>
                      <a:pt x="4429" y="13014"/>
                    </a:cubicBezTo>
                    <a:cubicBezTo>
                      <a:pt x="4273" y="12562"/>
                      <a:pt x="3888" y="12228"/>
                      <a:pt x="3419" y="12134"/>
                    </a:cubicBezTo>
                    <a:lnTo>
                      <a:pt x="1350" y="11719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8" y="1350"/>
                    </a:lnTo>
                    <a:lnTo>
                      <a:pt x="12132" y="3420"/>
                    </a:lnTo>
                    <a:cubicBezTo>
                      <a:pt x="12226" y="3888"/>
                      <a:pt x="12561" y="4272"/>
                      <a:pt x="13013" y="4430"/>
                    </a:cubicBezTo>
                    <a:cubicBezTo>
                      <a:pt x="13262" y="4517"/>
                      <a:pt x="13503" y="4617"/>
                      <a:pt x="13738" y="4731"/>
                    </a:cubicBezTo>
                    <a:cubicBezTo>
                      <a:pt x="13925" y="4822"/>
                      <a:pt x="14126" y="4866"/>
                      <a:pt x="14327" y="4866"/>
                    </a:cubicBezTo>
                    <a:cubicBezTo>
                      <a:pt x="14590" y="4866"/>
                      <a:pt x="14851" y="4790"/>
                      <a:pt x="15076" y="4639"/>
                    </a:cubicBez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0" y="6524"/>
                    </a:lnTo>
                    <a:cubicBezTo>
                      <a:pt x="16695" y="6923"/>
                      <a:pt x="16661" y="7431"/>
                      <a:pt x="16868" y="7861"/>
                    </a:cubicBezTo>
                    <a:cubicBezTo>
                      <a:pt x="16981" y="8096"/>
                      <a:pt x="17084" y="8337"/>
                      <a:pt x="17171" y="8587"/>
                    </a:cubicBezTo>
                    <a:cubicBezTo>
                      <a:pt x="17328" y="9039"/>
                      <a:pt x="17711" y="9373"/>
                      <a:pt x="18181" y="9467"/>
                    </a:cubicBezTo>
                    <a:lnTo>
                      <a:pt x="20249" y="9882"/>
                    </a:lnTo>
                    <a:lnTo>
                      <a:pt x="20251" y="11719"/>
                    </a:lnTo>
                    <a:cubicBezTo>
                      <a:pt x="20251" y="11719"/>
                      <a:pt x="18181" y="12133"/>
                      <a:pt x="18181" y="12133"/>
                    </a:cubicBezTo>
                    <a:close/>
                    <a:moveTo>
                      <a:pt x="20514" y="8558"/>
                    </a:moveTo>
                    <a:lnTo>
                      <a:pt x="18446" y="8143"/>
                    </a:lnTo>
                    <a:cubicBezTo>
                      <a:pt x="18342" y="7844"/>
                      <a:pt x="18219" y="7554"/>
                      <a:pt x="18083" y="7273"/>
                    </a:cubicBezTo>
                    <a:lnTo>
                      <a:pt x="19255" y="5516"/>
                    </a:lnTo>
                    <a:cubicBezTo>
                      <a:pt x="19612" y="4980"/>
                      <a:pt x="19541" y="4268"/>
                      <a:pt x="19086" y="3813"/>
                    </a:cubicBezTo>
                    <a:lnTo>
                      <a:pt x="17788" y="2514"/>
                    </a:lnTo>
                    <a:cubicBezTo>
                      <a:pt x="17527" y="2253"/>
                      <a:pt x="17182" y="2118"/>
                      <a:pt x="16832" y="2118"/>
                    </a:cubicBezTo>
                    <a:cubicBezTo>
                      <a:pt x="16574" y="2118"/>
                      <a:pt x="16313" y="2193"/>
                      <a:pt x="16085" y="2345"/>
                    </a:cubicBezTo>
                    <a:lnTo>
                      <a:pt x="14327" y="3516"/>
                    </a:lnTo>
                    <a:cubicBezTo>
                      <a:pt x="14045" y="3380"/>
                      <a:pt x="13755" y="3258"/>
                      <a:pt x="13456" y="3155"/>
                    </a:cubicBezTo>
                    <a:lnTo>
                      <a:pt x="13042" y="1085"/>
                    </a:lnTo>
                    <a:cubicBezTo>
                      <a:pt x="12917" y="454"/>
                      <a:pt x="12362" y="0"/>
                      <a:pt x="11718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9"/>
                    </a:lnTo>
                    <a:cubicBezTo>
                      <a:pt x="0" y="12362"/>
                      <a:pt x="454" y="12917"/>
                      <a:pt x="1085" y="13043"/>
                    </a:cubicBezTo>
                    <a:lnTo>
                      <a:pt x="3154" y="13457"/>
                    </a:lnTo>
                    <a:cubicBezTo>
                      <a:pt x="3258" y="13756"/>
                      <a:pt x="3380" y="14047"/>
                      <a:pt x="3516" y="14327"/>
                    </a:cubicBezTo>
                    <a:lnTo>
                      <a:pt x="2345" y="16084"/>
                    </a:lnTo>
                    <a:cubicBezTo>
                      <a:pt x="1988" y="16620"/>
                      <a:pt x="2059" y="17333"/>
                      <a:pt x="2514" y="17788"/>
                    </a:cubicBezTo>
                    <a:lnTo>
                      <a:pt x="3812" y="19087"/>
                    </a:lnTo>
                    <a:cubicBezTo>
                      <a:pt x="4073" y="19347"/>
                      <a:pt x="4419" y="19483"/>
                      <a:pt x="4767" y="19483"/>
                    </a:cubicBezTo>
                    <a:cubicBezTo>
                      <a:pt x="5026" y="19483"/>
                      <a:pt x="5287" y="19407"/>
                      <a:pt x="5516" y="19255"/>
                    </a:cubicBezTo>
                    <a:lnTo>
                      <a:pt x="7273" y="18084"/>
                    </a:lnTo>
                    <a:cubicBezTo>
                      <a:pt x="7554" y="18221"/>
                      <a:pt x="7843" y="18342"/>
                      <a:pt x="8143" y="18446"/>
                    </a:cubicBezTo>
                    <a:lnTo>
                      <a:pt x="8557" y="20515"/>
                    </a:lnTo>
                    <a:cubicBezTo>
                      <a:pt x="8684" y="21147"/>
                      <a:pt x="9238" y="21600"/>
                      <a:pt x="9881" y="21600"/>
                    </a:cubicBezTo>
                    <a:lnTo>
                      <a:pt x="11718" y="21600"/>
                    </a:lnTo>
                    <a:cubicBezTo>
                      <a:pt x="12362" y="21600"/>
                      <a:pt x="12917" y="21147"/>
                      <a:pt x="13042" y="20515"/>
                    </a:cubicBezTo>
                    <a:lnTo>
                      <a:pt x="13457" y="18446"/>
                    </a:lnTo>
                    <a:cubicBezTo>
                      <a:pt x="13756" y="18342"/>
                      <a:pt x="14047" y="18220"/>
                      <a:pt x="14327" y="18084"/>
                    </a:cubicBezTo>
                    <a:lnTo>
                      <a:pt x="16085" y="19255"/>
                    </a:lnTo>
                    <a:cubicBezTo>
                      <a:pt x="16313" y="19407"/>
                      <a:pt x="16574" y="19483"/>
                      <a:pt x="16832" y="19483"/>
                    </a:cubicBezTo>
                    <a:cubicBezTo>
                      <a:pt x="17182" y="19483"/>
                      <a:pt x="17527" y="19347"/>
                      <a:pt x="17788" y="19087"/>
                    </a:cubicBezTo>
                    <a:lnTo>
                      <a:pt x="19086" y="17788"/>
                    </a:lnTo>
                    <a:cubicBezTo>
                      <a:pt x="19541" y="17333"/>
                      <a:pt x="19612" y="16620"/>
                      <a:pt x="19255" y="16084"/>
                    </a:cubicBezTo>
                    <a:lnTo>
                      <a:pt x="18083" y="14327"/>
                    </a:lnTo>
                    <a:cubicBezTo>
                      <a:pt x="18220" y="14046"/>
                      <a:pt x="18342" y="13756"/>
                      <a:pt x="18446" y="13457"/>
                    </a:cubicBezTo>
                    <a:lnTo>
                      <a:pt x="20514" y="13043"/>
                    </a:lnTo>
                    <a:cubicBezTo>
                      <a:pt x="21146" y="12917"/>
                      <a:pt x="21600" y="12362"/>
                      <a:pt x="21600" y="11719"/>
                    </a:cubicBezTo>
                    <a:lnTo>
                      <a:pt x="21600" y="9882"/>
                    </a:lnTo>
                    <a:cubicBezTo>
                      <a:pt x="21600" y="9238"/>
                      <a:pt x="21146" y="8684"/>
                      <a:pt x="20514" y="85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176" name="Google Shape;2176;g9914e97976_2_1243"/>
              <p:cNvSpPr/>
              <p:nvPr/>
            </p:nvSpPr>
            <p:spPr>
              <a:xfrm>
                <a:off x="67430" y="67021"/>
                <a:ext cx="104598" cy="1045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1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1" y="1349"/>
                    </a:cubicBezTo>
                    <a:cubicBezTo>
                      <a:pt x="16017" y="1349"/>
                      <a:pt x="20251" y="5582"/>
                      <a:pt x="20251" y="10800"/>
                    </a:cubicBezTo>
                    <a:cubicBezTo>
                      <a:pt x="20251" y="16017"/>
                      <a:pt x="16017" y="20250"/>
                      <a:pt x="10801" y="20250"/>
                    </a:cubicBezTo>
                    <a:moveTo>
                      <a:pt x="10801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1" y="21600"/>
                    </a:cubicBezTo>
                    <a:cubicBezTo>
                      <a:pt x="16764" y="21600"/>
                      <a:pt x="21600" y="16763"/>
                      <a:pt x="21600" y="10800"/>
                    </a:cubicBezTo>
                    <a:cubicBezTo>
                      <a:pt x="21600" y="4836"/>
                      <a:pt x="16764" y="0"/>
                      <a:pt x="1080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177" name="Google Shape;2177;g9914e97976_2_1243"/>
              <p:cNvSpPr/>
              <p:nvPr/>
            </p:nvSpPr>
            <p:spPr>
              <a:xfrm>
                <a:off x="89497" y="89497"/>
                <a:ext cx="60102" cy="6004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18901"/>
                    </a:moveTo>
                    <a:cubicBezTo>
                      <a:pt x="6328" y="18901"/>
                      <a:pt x="2699" y="15272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2"/>
                      <a:pt x="15271" y="18901"/>
                      <a:pt x="10800" y="18901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7"/>
                      <a:pt x="4830" y="21600"/>
                      <a:pt x="10800" y="21600"/>
                    </a:cubicBezTo>
                    <a:cubicBezTo>
                      <a:pt x="16764" y="21600"/>
                      <a:pt x="21600" y="16767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2178" name="Google Shape;2178;g9914e97976_2_1243"/>
          <p:cNvSpPr txBox="1"/>
          <p:nvPr/>
        </p:nvSpPr>
        <p:spPr>
          <a:xfrm>
            <a:off x="1252100" y="1504350"/>
            <a:ext cx="96954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Mô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tả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nội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dung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9" name="Google Shape;2179;g9914e97976_2_1243"/>
          <p:cNvPicPr preferRelativeResize="0"/>
          <p:nvPr/>
        </p:nvPicPr>
        <p:blipFill>
          <a:blip r:embed="rId7"/>
          <a:srcRect/>
          <a:stretch/>
        </p:blipFill>
        <p:spPr>
          <a:xfrm>
            <a:off x="1585946" y="2558050"/>
            <a:ext cx="1749458" cy="175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g9914e97976_2_1243"/>
          <p:cNvPicPr preferRelativeResize="0"/>
          <p:nvPr/>
        </p:nvPicPr>
        <p:blipFill rotWithShape="1">
          <a:blip r:embed="rId8"/>
          <a:srcRect l="1149" t="2540" r="9194" b="5281"/>
          <a:stretch/>
        </p:blipFill>
        <p:spPr>
          <a:xfrm>
            <a:off x="3759994" y="2558050"/>
            <a:ext cx="2237002" cy="1758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02979E1-FD1E-41DB-A06F-4CE05F8C2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738" y="2950055"/>
            <a:ext cx="2164757" cy="1093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No description available.">
            <a:extLst>
              <a:ext uri="{FF2B5EF4-FFF2-40B4-BE49-F238E27FC236}">
                <a16:creationId xmlns:a16="http://schemas.microsoft.com/office/drawing/2014/main" id="{B920BADA-8288-4F9A-AFC5-D041AD15B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8488" y="2950056"/>
            <a:ext cx="2119907" cy="10624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9914e97976_0_2285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</a:t>
            </a:fld>
            <a:endParaRPr/>
          </a:p>
        </p:txBody>
      </p:sp>
      <p:sp>
        <p:nvSpPr>
          <p:cNvPr id="1743" name="Google Shape;1743;g9914e97976_0_2285"/>
          <p:cNvSpPr txBox="1"/>
          <p:nvPr/>
        </p:nvSpPr>
        <p:spPr>
          <a:xfrm>
            <a:off x="1199100" y="1122850"/>
            <a:ext cx="9793800" cy="5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Siêu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nhân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700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ập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trình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Web</a:t>
            </a:r>
            <a:endParaRPr sz="1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44" name="Google Shape;1744;g9914e97976_0_2285"/>
          <p:cNvGrpSpPr/>
          <p:nvPr/>
        </p:nvGrpSpPr>
        <p:grpSpPr>
          <a:xfrm>
            <a:off x="4737675" y="733475"/>
            <a:ext cx="2741400" cy="307200"/>
            <a:chOff x="-570921" y="-11"/>
            <a:chExt cx="2741400" cy="307200"/>
          </a:xfrm>
        </p:grpSpPr>
        <p:sp>
          <p:nvSpPr>
            <p:cNvPr id="1745" name="Google Shape;1745;g9914e97976_0_2285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6" name="Google Shape;1746;g9914e97976_0_2285"/>
            <p:cNvSpPr txBox="1"/>
            <p:nvPr/>
          </p:nvSpPr>
          <p:spPr>
            <a:xfrm>
              <a:off x="-570921" y="-11"/>
              <a:ext cx="27414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Giảng viên</a:t>
              </a:r>
              <a:endParaRPr sz="1600" b="0" i="0" u="none" strike="noStrike" cap="none">
                <a:solidFill>
                  <a:srgbClr val="A6A6A6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47" name="Google Shape;1747;g9914e97976_0_2285"/>
          <p:cNvSpPr/>
          <p:nvPr/>
        </p:nvSpPr>
        <p:spPr>
          <a:xfrm>
            <a:off x="583475" y="1821225"/>
            <a:ext cx="3279600" cy="3280200"/>
          </a:xfrm>
          <a:prstGeom prst="teardrop">
            <a:avLst>
              <a:gd name="adj" fmla="val 100000"/>
            </a:avLst>
          </a:prstGeom>
          <a:gradFill>
            <a:gsLst>
              <a:gs pos="0">
                <a:srgbClr val="16A085"/>
              </a:gs>
              <a:gs pos="100000">
                <a:srgbClr val="9BBB59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8" name="Google Shape;1748;g9914e97976_0_2285"/>
          <p:cNvSpPr/>
          <p:nvPr/>
        </p:nvSpPr>
        <p:spPr>
          <a:xfrm>
            <a:off x="4421851" y="1821225"/>
            <a:ext cx="395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000" b="1" i="0" u="none" strike="noStrike" cap="none" dirty="0">
                <a:solidFill>
                  <a:srgbClr val="2C3E50"/>
                </a:solidFill>
                <a:latin typeface="Montserrat"/>
                <a:ea typeface="Montserrat"/>
                <a:cs typeface="Montserrat"/>
                <a:sym typeface="Montserrat"/>
              </a:rPr>
              <a:t>Lê Tuấn Anh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9" name="Google Shape;1749;g9914e97976_0_2285"/>
          <p:cNvSpPr/>
          <p:nvPr/>
        </p:nvSpPr>
        <p:spPr>
          <a:xfrm>
            <a:off x="4421851" y="2187625"/>
            <a:ext cx="434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 err="1">
                <a:solidFill>
                  <a:srgbClr val="7B8898"/>
                </a:solidFill>
                <a:latin typeface="Montserrat"/>
                <a:ea typeface="Montserrat"/>
                <a:cs typeface="Montserrat"/>
                <a:sym typeface="Montserrat"/>
              </a:rPr>
              <a:t>Giảng</a:t>
            </a:r>
            <a:r>
              <a:rPr lang="en-US" sz="1600" b="0" i="0" u="none" strike="noStrike" cap="none" dirty="0">
                <a:solidFill>
                  <a:srgbClr val="7B8898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600" b="0" i="0" u="none" strike="noStrike" cap="none" dirty="0" err="1">
                <a:solidFill>
                  <a:srgbClr val="7B8898"/>
                </a:solidFill>
                <a:latin typeface="Montserrat"/>
                <a:ea typeface="Montserrat"/>
                <a:cs typeface="Montserrat"/>
                <a:sym typeface="Montserrat"/>
              </a:rPr>
              <a:t>viên</a:t>
            </a:r>
            <a:r>
              <a:rPr lang="vi-VN" sz="1600" b="0" i="0" u="none" strike="noStrike" cap="none" dirty="0">
                <a:solidFill>
                  <a:srgbClr val="7B8898"/>
                </a:solidFill>
                <a:latin typeface="Montserrat"/>
                <a:ea typeface="Montserrat"/>
                <a:cs typeface="Montserrat"/>
                <a:sym typeface="Montserrat"/>
              </a:rPr>
              <a:t> môn học SNLTW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0" name="Google Shape;1750;g9914e97976_0_2285"/>
          <p:cNvSpPr/>
          <p:nvPr/>
        </p:nvSpPr>
        <p:spPr>
          <a:xfrm>
            <a:off x="4421848" y="2732472"/>
            <a:ext cx="7002600" cy="12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CTV Giảng viên các môn học Siêu nhân Lập trình Web, Siêu nhân lập trình Python tại học viện Teky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51" name="Google Shape;1751;g9914e97976_0_2285"/>
          <p:cNvCxnSpPr/>
          <p:nvPr/>
        </p:nvCxnSpPr>
        <p:spPr>
          <a:xfrm>
            <a:off x="4421848" y="2575713"/>
            <a:ext cx="3096000" cy="0"/>
          </a:xfrm>
          <a:prstGeom prst="straightConnector1">
            <a:avLst/>
          </a:prstGeom>
          <a:noFill/>
          <a:ln w="38100" cap="flat" cmpd="sng">
            <a:solidFill>
              <a:srgbClr val="D4DADA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52" name="Google Shape;1752;g9914e97976_0_2285"/>
          <p:cNvGrpSpPr/>
          <p:nvPr/>
        </p:nvGrpSpPr>
        <p:grpSpPr>
          <a:xfrm>
            <a:off x="1203138" y="5262400"/>
            <a:ext cx="2425337" cy="307800"/>
            <a:chOff x="1142988" y="5262400"/>
            <a:chExt cx="2425337" cy="307800"/>
          </a:xfrm>
        </p:grpSpPr>
        <p:sp>
          <p:nvSpPr>
            <p:cNvPr id="1753" name="Google Shape;1753;g9914e97976_0_2285"/>
            <p:cNvSpPr txBox="1"/>
            <p:nvPr/>
          </p:nvSpPr>
          <p:spPr>
            <a:xfrm>
              <a:off x="1427825" y="5262400"/>
              <a:ext cx="21405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vi-VN" dirty="0">
                  <a:solidFill>
                    <a:srgbClr val="2C3E50"/>
                  </a:solidFill>
                  <a:latin typeface="Calibri"/>
                  <a:ea typeface="Calibri"/>
                  <a:cs typeface="Calibri"/>
                  <a:sym typeface="Calibri"/>
                </a:rPr>
                <a:t>a</a:t>
              </a:r>
              <a:r>
                <a:rPr lang="vi-VN" sz="1400" b="0" i="0" u="none" strike="noStrike" cap="none" dirty="0">
                  <a:solidFill>
                    <a:srgbClr val="2C3E50"/>
                  </a:solidFill>
                  <a:latin typeface="Calibri"/>
                  <a:ea typeface="Calibri"/>
                  <a:cs typeface="Calibri"/>
                  <a:sym typeface="Calibri"/>
                </a:rPr>
                <a:t>nhlt.cse</a:t>
              </a:r>
              <a:r>
                <a:rPr lang="en-US" sz="1400" b="0" i="0" u="none" strike="noStrike" cap="none" dirty="0">
                  <a:solidFill>
                    <a:srgbClr val="2C3E50"/>
                  </a:solidFill>
                  <a:latin typeface="Calibri"/>
                  <a:ea typeface="Calibri"/>
                  <a:cs typeface="Calibri"/>
                  <a:sym typeface="Calibri"/>
                </a:rPr>
                <a:t>@</a:t>
              </a:r>
              <a:r>
                <a:rPr lang="vi-VN" sz="1400" b="0" i="0" u="none" strike="noStrike" cap="none" dirty="0">
                  <a:solidFill>
                    <a:srgbClr val="2C3E50"/>
                  </a:solidFill>
                  <a:latin typeface="Calibri"/>
                  <a:ea typeface="Calibri"/>
                  <a:cs typeface="Calibri"/>
                  <a:sym typeface="Calibri"/>
                </a:rPr>
                <a:t>gmail.com</a:t>
              </a:r>
              <a:endParaRPr sz="1400" b="0" i="0" u="none" strike="noStrike" cap="none" dirty="0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54" name="Google Shape;1754;g9914e97976_0_2285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142988" y="5287200"/>
              <a:ext cx="258200" cy="258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5" name="Google Shape;1755;g9914e97976_0_2285"/>
          <p:cNvPicPr preferRelativeResize="0"/>
          <p:nvPr/>
        </p:nvPicPr>
        <p:blipFill rotWithShape="1">
          <a:blip r:embed="rId4"/>
          <a:srcRect l="1735" r="1735"/>
          <a:stretch/>
        </p:blipFill>
        <p:spPr>
          <a:xfrm>
            <a:off x="650231" y="1865181"/>
            <a:ext cx="3096000" cy="32073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1756" name="Google Shape;1756;g9914e97976_0_2285"/>
          <p:cNvSpPr/>
          <p:nvPr/>
        </p:nvSpPr>
        <p:spPr>
          <a:xfrm>
            <a:off x="4415101" y="4860570"/>
            <a:ext cx="3414300" cy="24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16A085"/>
              </a:gs>
              <a:gs pos="100000">
                <a:srgbClr val="9BBB59"/>
              </a:gs>
            </a:gsLst>
            <a:lin ang="0" scaled="0"/>
          </a:gra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vi-VN" sz="1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7" name="Google Shape;1757;g9914e97976_0_2285"/>
          <p:cNvSpPr txBox="1"/>
          <p:nvPr/>
        </p:nvSpPr>
        <p:spPr>
          <a:xfrm>
            <a:off x="4415100" y="44467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Programming</a:t>
            </a:r>
            <a:endParaRPr sz="14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8" name="Google Shape;1758;g9914e97976_0_2285"/>
          <p:cNvSpPr/>
          <p:nvPr/>
        </p:nvSpPr>
        <p:spPr>
          <a:xfrm>
            <a:off x="4415101" y="5622570"/>
            <a:ext cx="3414300" cy="24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C7A03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vi-VN" sz="1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9" name="Google Shape;1759;g9914e97976_0_2285"/>
          <p:cNvSpPr txBox="1"/>
          <p:nvPr/>
        </p:nvSpPr>
        <p:spPr>
          <a:xfrm>
            <a:off x="4415100" y="52087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Embedded System</a:t>
            </a:r>
            <a:endParaRPr sz="14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0" name="Google Shape;1760;g9914e97976_0_2285"/>
          <p:cNvSpPr/>
          <p:nvPr/>
        </p:nvSpPr>
        <p:spPr>
          <a:xfrm>
            <a:off x="8301301" y="4860570"/>
            <a:ext cx="3414300" cy="24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5"/>
              </a:gs>
              <a:gs pos="100000">
                <a:srgbClr val="ACAC07"/>
              </a:gs>
            </a:gsLst>
            <a:lin ang="5400700" scaled="0"/>
          </a:gra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vi-VN" sz="1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lang="en-US"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1" name="Google Shape;1761;g9914e97976_0_2285"/>
          <p:cNvSpPr txBox="1"/>
          <p:nvPr/>
        </p:nvSpPr>
        <p:spPr>
          <a:xfrm>
            <a:off x="8301300" y="44467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	</a:t>
            </a:r>
            <a:endParaRPr sz="14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2" name="Google Shape;1762;g9914e97976_0_2285"/>
          <p:cNvSpPr/>
          <p:nvPr/>
        </p:nvSpPr>
        <p:spPr>
          <a:xfrm>
            <a:off x="8301301" y="5622570"/>
            <a:ext cx="3414300" cy="2454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4"/>
              </a:gs>
              <a:gs pos="100000">
                <a:srgbClr val="B4470B"/>
              </a:gs>
            </a:gsLst>
            <a:lin ang="2698631" scaled="0"/>
          </a:gradFill>
          <a:ln>
            <a:noFill/>
          </a:ln>
        </p:spPr>
        <p:txBody>
          <a:bodyPr spcFirstLastPara="1" wrap="square" lIns="27430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vi-VN" sz="12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NN</a:t>
            </a:r>
            <a:r>
              <a:rPr lang="en-US" sz="1200" b="0" i="0" u="none" strike="noStrike" cap="none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%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3" name="Google Shape;1763;g9914e97976_0_2285"/>
          <p:cNvSpPr txBox="1"/>
          <p:nvPr/>
        </p:nvSpPr>
        <p:spPr>
          <a:xfrm>
            <a:off x="8301300" y="52087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Hardware Design</a:t>
            </a:r>
            <a:endParaRPr sz="1400" b="0" i="0" u="none" strike="noStrike" cap="none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9914e97976_2_1243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20</a:t>
            </a:fld>
            <a:endParaRPr/>
          </a:p>
        </p:txBody>
      </p:sp>
      <p:sp>
        <p:nvSpPr>
          <p:cNvPr id="42" name="Google Shape;163;g6ede9da51e_1_2">
            <a:extLst>
              <a:ext uri="{FF2B5EF4-FFF2-40B4-BE49-F238E27FC236}">
                <a16:creationId xmlns:a16="http://schemas.microsoft.com/office/drawing/2014/main" id="{2A166EEA-3EE0-46FA-AC9E-DFF46CAEF09A}"/>
              </a:ext>
            </a:extLst>
          </p:cNvPr>
          <p:cNvSpPr txBox="1"/>
          <p:nvPr/>
        </p:nvSpPr>
        <p:spPr>
          <a:xfrm>
            <a:off x="0" y="1165720"/>
            <a:ext cx="12192000" cy="38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Hệ thống Quản lý Bệnh viên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Picture 2" descr="No description available.">
            <a:extLst>
              <a:ext uri="{FF2B5EF4-FFF2-40B4-BE49-F238E27FC236}">
                <a16:creationId xmlns:a16="http://schemas.microsoft.com/office/drawing/2014/main" id="{8FDE50B8-4DF1-457A-9C27-52C786DEF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559" y="1831296"/>
            <a:ext cx="8052882" cy="42938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144;g9914e97976_2_1243">
            <a:extLst>
              <a:ext uri="{FF2B5EF4-FFF2-40B4-BE49-F238E27FC236}">
                <a16:creationId xmlns:a16="http://schemas.microsoft.com/office/drawing/2014/main" id="{61682C1F-A95A-478D-B019-405C38EEC5A8}"/>
              </a:ext>
            </a:extLst>
          </p:cNvPr>
          <p:cNvSpPr txBox="1"/>
          <p:nvPr/>
        </p:nvSpPr>
        <p:spPr>
          <a:xfrm>
            <a:off x="698532" y="249943"/>
            <a:ext cx="9793800" cy="48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14998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9914e97976_2_1243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21</a:t>
            </a:fld>
            <a:endParaRPr/>
          </a:p>
        </p:txBody>
      </p:sp>
      <p:sp>
        <p:nvSpPr>
          <p:cNvPr id="42" name="Google Shape;163;g6ede9da51e_1_2">
            <a:extLst>
              <a:ext uri="{FF2B5EF4-FFF2-40B4-BE49-F238E27FC236}">
                <a16:creationId xmlns:a16="http://schemas.microsoft.com/office/drawing/2014/main" id="{2A166EEA-3EE0-46FA-AC9E-DFF46CAEF09A}"/>
              </a:ext>
            </a:extLst>
          </p:cNvPr>
          <p:cNvSpPr txBox="1"/>
          <p:nvPr/>
        </p:nvSpPr>
        <p:spPr>
          <a:xfrm>
            <a:off x="0" y="1147479"/>
            <a:ext cx="12192000" cy="38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Hệ thống Quản lý Thư viện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8FDE50B8-4DF1-457A-9C27-52C786DEF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413845" y="1813055"/>
            <a:ext cx="7364310" cy="42938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144;g9914e97976_2_1243">
            <a:extLst>
              <a:ext uri="{FF2B5EF4-FFF2-40B4-BE49-F238E27FC236}">
                <a16:creationId xmlns:a16="http://schemas.microsoft.com/office/drawing/2014/main" id="{5091C95B-B78B-4B1A-BC51-2271EC43E120}"/>
              </a:ext>
            </a:extLst>
          </p:cNvPr>
          <p:cNvSpPr txBox="1"/>
          <p:nvPr/>
        </p:nvSpPr>
        <p:spPr>
          <a:xfrm>
            <a:off x="698532" y="249943"/>
            <a:ext cx="9793800" cy="48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425849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9914e97976_2_1243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22</a:t>
            </a:fld>
            <a:endParaRPr/>
          </a:p>
        </p:txBody>
      </p:sp>
      <p:sp>
        <p:nvSpPr>
          <p:cNvPr id="2144" name="Google Shape;2144;g9914e97976_2_1243"/>
          <p:cNvSpPr txBox="1"/>
          <p:nvPr/>
        </p:nvSpPr>
        <p:spPr>
          <a:xfrm>
            <a:off x="698532" y="249943"/>
            <a:ext cx="9793800" cy="48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2" name="Google Shape;163;g6ede9da51e_1_2">
            <a:extLst>
              <a:ext uri="{FF2B5EF4-FFF2-40B4-BE49-F238E27FC236}">
                <a16:creationId xmlns:a16="http://schemas.microsoft.com/office/drawing/2014/main" id="{2A166EEA-3EE0-46FA-AC9E-DFF46CAEF09A}"/>
              </a:ext>
            </a:extLst>
          </p:cNvPr>
          <p:cNvSpPr txBox="1"/>
          <p:nvPr/>
        </p:nvSpPr>
        <p:spPr>
          <a:xfrm>
            <a:off x="0" y="1165721"/>
            <a:ext cx="12192000" cy="386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Montserrat"/>
              <a:buNone/>
            </a:pPr>
            <a:r>
              <a:rPr lang="vi-VN" sz="3000" dirty="0">
                <a:latin typeface="Montserrat"/>
                <a:ea typeface="Montserrat"/>
                <a:cs typeface="Montserrat"/>
                <a:sym typeface="Montserrat"/>
              </a:rPr>
              <a:t>Dự án </a:t>
            </a:r>
            <a:r>
              <a:rPr lang="vi-VN" sz="3000" b="1" dirty="0">
                <a:latin typeface="Montserrat"/>
                <a:ea typeface="Montserrat"/>
                <a:cs typeface="Montserrat"/>
                <a:sym typeface="Montserrat"/>
              </a:rPr>
              <a:t>Hệ thống Quản lý Thư viện</a:t>
            </a:r>
            <a:endParaRPr lang="vi-VN" sz="3000" b="1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" name="Picture 2">
            <a:extLst>
              <a:ext uri="{FF2B5EF4-FFF2-40B4-BE49-F238E27FC236}">
                <a16:creationId xmlns:a16="http://schemas.microsoft.com/office/drawing/2014/main" id="{8FDE50B8-4DF1-457A-9C27-52C786DEF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413845" y="1867754"/>
            <a:ext cx="7364310" cy="4220908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6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g9914e97976_2_1286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23</a:t>
            </a:fld>
            <a:endParaRPr/>
          </a:p>
        </p:txBody>
      </p:sp>
      <p:sp>
        <p:nvSpPr>
          <p:cNvPr id="2188" name="Google Shape;2188;g9914e97976_2_1286"/>
          <p:cNvSpPr txBox="1"/>
          <p:nvPr/>
        </p:nvSpPr>
        <p:spPr>
          <a:xfrm>
            <a:off x="1203151" y="1014900"/>
            <a:ext cx="9793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Kiến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Thức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700" b="0" i="0" u="none" strike="noStrike" cap="none" dirty="0" err="1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2700" b="0" i="0" u="none" strike="noStrike" cap="none" dirty="0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89" name="Google Shape;2189;g9914e97976_2_1286"/>
          <p:cNvGrpSpPr/>
          <p:nvPr/>
        </p:nvGrpSpPr>
        <p:grpSpPr>
          <a:xfrm>
            <a:off x="5308596" y="733486"/>
            <a:ext cx="1574804" cy="307200"/>
            <a:chOff x="0" y="0"/>
            <a:chExt cx="1574804" cy="307200"/>
          </a:xfrm>
        </p:grpSpPr>
        <p:sp>
          <p:nvSpPr>
            <p:cNvPr id="2190" name="Google Shape;2190;g9914e97976_2_1286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1" name="Google Shape;2191;g9914e97976_2_1286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 Quan</a:t>
              </a:r>
              <a:endPara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192" name="Google Shape;2192;g9914e97976_2_1286"/>
          <p:cNvSpPr txBox="1"/>
          <p:nvPr/>
        </p:nvSpPr>
        <p:spPr>
          <a:xfrm>
            <a:off x="6097925" y="5491475"/>
            <a:ext cx="2424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Kiến thức 7</a:t>
            </a:r>
            <a:endParaRPr sz="1800" b="0" i="0" u="none" strike="noStrike" cap="non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Quattrocento Sans"/>
              <a:buNone/>
            </a:pPr>
            <a:endParaRPr sz="1800" b="0" i="0" u="none" strike="noStrike" cap="non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3" name="Google Shape;2193;g9914e97976_2_1286"/>
          <p:cNvSpPr txBox="1"/>
          <p:nvPr/>
        </p:nvSpPr>
        <p:spPr>
          <a:xfrm>
            <a:off x="1248225" y="5492975"/>
            <a:ext cx="2424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Kiến thức 5</a:t>
            </a:r>
            <a:endParaRPr sz="1800" b="0" i="0" u="none" strike="noStrike" cap="non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Quattrocento Sans"/>
              <a:buNone/>
            </a:pPr>
            <a:endParaRPr sz="1800" b="0" i="0" u="none" strike="noStrike" cap="non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4" name="Google Shape;2194;g9914e97976_2_1286"/>
          <p:cNvSpPr txBox="1"/>
          <p:nvPr/>
        </p:nvSpPr>
        <p:spPr>
          <a:xfrm>
            <a:off x="3673125" y="5492975"/>
            <a:ext cx="24246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Kiến thức 6</a:t>
            </a:r>
            <a:endParaRPr sz="1800" b="0" i="0" u="none" strike="noStrike" cap="non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100"/>
              <a:buFont typeface="Quattrocento Sans"/>
              <a:buNone/>
            </a:pPr>
            <a:endParaRPr sz="1300" b="0" i="0" u="none" strike="noStrike" cap="non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5" name="Google Shape;2195;g9914e97976_2_1286"/>
          <p:cNvSpPr txBox="1"/>
          <p:nvPr/>
        </p:nvSpPr>
        <p:spPr>
          <a:xfrm>
            <a:off x="8522600" y="5487775"/>
            <a:ext cx="2424900" cy="3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b="0" i="0" u="none" strike="noStrike" cap="non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Kiến thức 8</a:t>
            </a:r>
            <a:endParaRPr sz="1800" b="0" i="0" u="none" strike="noStrike" cap="non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96" name="Google Shape;2196;g9914e97976_2_1286" descr="Picture Placeholder 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b="10"/>
          <a:stretch/>
        </p:blipFill>
        <p:spPr>
          <a:xfrm>
            <a:off x="1248229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7" name="Google Shape;2197;g9914e97976_2_1286" descr="Picture Placeholder 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b="10"/>
          <a:stretch/>
        </p:blipFill>
        <p:spPr>
          <a:xfrm>
            <a:off x="3673021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8" name="Google Shape;2198;g9914e97976_2_1286" descr="Picture Placeholder 11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b="10"/>
          <a:stretch/>
        </p:blipFill>
        <p:spPr>
          <a:xfrm>
            <a:off x="6097813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9" name="Google Shape;2199;g9914e97976_2_1286" descr="Picture Placeholder 13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b="10"/>
          <a:stretch/>
        </p:blipFill>
        <p:spPr>
          <a:xfrm>
            <a:off x="8522603" y="2374656"/>
            <a:ext cx="2424900" cy="230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0" name="Google Shape;2200;g9914e97976_2_1286"/>
          <p:cNvSpPr/>
          <p:nvPr/>
        </p:nvSpPr>
        <p:spPr>
          <a:xfrm>
            <a:off x="1248229" y="4679093"/>
            <a:ext cx="9695400" cy="516300"/>
          </a:xfrm>
          <a:prstGeom prst="rect">
            <a:avLst/>
          </a:prstGeom>
          <a:gradFill>
            <a:gsLst>
              <a:gs pos="0">
                <a:srgbClr val="D9D9D9"/>
              </a:gs>
              <a:gs pos="100000">
                <a:srgbClr val="BFBFBF"/>
              </a:gs>
            </a:gsLst>
            <a:lin ang="2700006" scaled="0"/>
          </a:gra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Calibri"/>
              <a:buNone/>
            </a:pPr>
            <a:endParaRPr sz="11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01" name="Google Shape;2201;g9914e97976_2_1286"/>
          <p:cNvGrpSpPr/>
          <p:nvPr/>
        </p:nvGrpSpPr>
        <p:grpSpPr>
          <a:xfrm>
            <a:off x="9298284" y="4421771"/>
            <a:ext cx="873396" cy="873396"/>
            <a:chOff x="-37" y="-14"/>
            <a:chExt cx="873396" cy="873396"/>
          </a:xfrm>
        </p:grpSpPr>
        <p:sp>
          <p:nvSpPr>
            <p:cNvPr id="2202" name="Google Shape;2202;g9914e97976_2_1286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B4470B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3" name="Google Shape;2203;g9914e97976_2_1286"/>
            <p:cNvGrpSpPr/>
            <p:nvPr/>
          </p:nvGrpSpPr>
          <p:grpSpPr>
            <a:xfrm>
              <a:off x="317143" y="328718"/>
              <a:ext cx="239074" cy="239058"/>
              <a:chOff x="0" y="-1"/>
              <a:chExt cx="239074" cy="239058"/>
            </a:xfrm>
          </p:grpSpPr>
          <p:sp>
            <p:nvSpPr>
              <p:cNvPr id="2204" name="Google Shape;2204;g9914e97976_2_1286"/>
              <p:cNvSpPr/>
              <p:nvPr/>
            </p:nvSpPr>
            <p:spPr>
              <a:xfrm>
                <a:off x="0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205" name="Google Shape;2205;g9914e97976_2_1286"/>
              <p:cNvSpPr/>
              <p:nvPr/>
            </p:nvSpPr>
            <p:spPr>
              <a:xfrm>
                <a:off x="164284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7316"/>
                    </a:moveTo>
                    <a:cubicBezTo>
                      <a:pt x="16954" y="7352"/>
                      <a:pt x="16923" y="7387"/>
                      <a:pt x="16883" y="7423"/>
                    </a:cubicBezTo>
                    <a:cubicBezTo>
                      <a:pt x="16677" y="7601"/>
                      <a:pt x="16414" y="7770"/>
                      <a:pt x="16066" y="7920"/>
                    </a:cubicBezTo>
                    <a:cubicBezTo>
                      <a:pt x="16057" y="7924"/>
                      <a:pt x="16044" y="7927"/>
                      <a:pt x="16038" y="7931"/>
                    </a:cubicBezTo>
                    <a:cubicBezTo>
                      <a:pt x="15662" y="8092"/>
                      <a:pt x="15214" y="8234"/>
                      <a:pt x="14705" y="8354"/>
                    </a:cubicBezTo>
                    <a:cubicBezTo>
                      <a:pt x="14697" y="8357"/>
                      <a:pt x="14692" y="8358"/>
                      <a:pt x="14686" y="8359"/>
                    </a:cubicBezTo>
                    <a:cubicBezTo>
                      <a:pt x="14163" y="8482"/>
                      <a:pt x="13584" y="8581"/>
                      <a:pt x="12960" y="8649"/>
                    </a:cubicBezTo>
                    <a:cubicBezTo>
                      <a:pt x="12279" y="8726"/>
                      <a:pt x="11560" y="8774"/>
                      <a:pt x="10800" y="8774"/>
                    </a:cubicBezTo>
                    <a:cubicBezTo>
                      <a:pt x="10037" y="8774"/>
                      <a:pt x="9318" y="8726"/>
                      <a:pt x="8640" y="8649"/>
                    </a:cubicBezTo>
                    <a:cubicBezTo>
                      <a:pt x="8016" y="8581"/>
                      <a:pt x="7435" y="8482"/>
                      <a:pt x="6914" y="8359"/>
                    </a:cubicBezTo>
                    <a:cubicBezTo>
                      <a:pt x="6908" y="8358"/>
                      <a:pt x="6901" y="8357"/>
                      <a:pt x="6893" y="8354"/>
                    </a:cubicBezTo>
                    <a:cubicBezTo>
                      <a:pt x="6385" y="8234"/>
                      <a:pt x="5937" y="8092"/>
                      <a:pt x="5562" y="7931"/>
                    </a:cubicBezTo>
                    <a:cubicBezTo>
                      <a:pt x="5553" y="7927"/>
                      <a:pt x="5541" y="7924"/>
                      <a:pt x="5531" y="7920"/>
                    </a:cubicBezTo>
                    <a:cubicBezTo>
                      <a:pt x="5184" y="7770"/>
                      <a:pt x="4921" y="7601"/>
                      <a:pt x="4715" y="7423"/>
                    </a:cubicBezTo>
                    <a:cubicBezTo>
                      <a:pt x="4676" y="7387"/>
                      <a:pt x="4644" y="7352"/>
                      <a:pt x="4612" y="7316"/>
                    </a:cubicBezTo>
                    <a:cubicBezTo>
                      <a:pt x="4437" y="7136"/>
                      <a:pt x="4320" y="6947"/>
                      <a:pt x="4320" y="6750"/>
                    </a:cubicBezTo>
                    <a:cubicBezTo>
                      <a:pt x="4320" y="6550"/>
                      <a:pt x="4437" y="6362"/>
                      <a:pt x="4612" y="6181"/>
                    </a:cubicBezTo>
                    <a:cubicBezTo>
                      <a:pt x="4644" y="6146"/>
                      <a:pt x="4676" y="6110"/>
                      <a:pt x="4715" y="6076"/>
                    </a:cubicBezTo>
                    <a:cubicBezTo>
                      <a:pt x="4921" y="5898"/>
                      <a:pt x="5184" y="5729"/>
                      <a:pt x="5531" y="5577"/>
                    </a:cubicBezTo>
                    <a:cubicBezTo>
                      <a:pt x="5541" y="5574"/>
                      <a:pt x="5553" y="5571"/>
                      <a:pt x="5562" y="5567"/>
                    </a:cubicBezTo>
                    <a:cubicBezTo>
                      <a:pt x="5937" y="5407"/>
                      <a:pt x="6385" y="5264"/>
                      <a:pt x="6893" y="5144"/>
                    </a:cubicBezTo>
                    <a:cubicBezTo>
                      <a:pt x="6901" y="5142"/>
                      <a:pt x="6908" y="5140"/>
                      <a:pt x="6914" y="5138"/>
                    </a:cubicBezTo>
                    <a:cubicBezTo>
                      <a:pt x="7435" y="5017"/>
                      <a:pt x="8016" y="4918"/>
                      <a:pt x="8640" y="4848"/>
                    </a:cubicBezTo>
                    <a:cubicBezTo>
                      <a:pt x="9318" y="4773"/>
                      <a:pt x="10037" y="4725"/>
                      <a:pt x="10800" y="4725"/>
                    </a:cubicBezTo>
                    <a:cubicBezTo>
                      <a:pt x="11560" y="4725"/>
                      <a:pt x="12279" y="4773"/>
                      <a:pt x="12960" y="4848"/>
                    </a:cubicBezTo>
                    <a:cubicBezTo>
                      <a:pt x="13584" y="4918"/>
                      <a:pt x="14163" y="5017"/>
                      <a:pt x="14686" y="5138"/>
                    </a:cubicBezTo>
                    <a:cubicBezTo>
                      <a:pt x="14692" y="5140"/>
                      <a:pt x="14697" y="5142"/>
                      <a:pt x="14705" y="5144"/>
                    </a:cubicBezTo>
                    <a:cubicBezTo>
                      <a:pt x="15214" y="5264"/>
                      <a:pt x="15662" y="5407"/>
                      <a:pt x="16038" y="5567"/>
                    </a:cubicBezTo>
                    <a:cubicBezTo>
                      <a:pt x="16044" y="5571"/>
                      <a:pt x="16057" y="5574"/>
                      <a:pt x="16066" y="5577"/>
                    </a:cubicBezTo>
                    <a:cubicBezTo>
                      <a:pt x="16414" y="5729"/>
                      <a:pt x="16677" y="5898"/>
                      <a:pt x="16883" y="6076"/>
                    </a:cubicBezTo>
                    <a:cubicBezTo>
                      <a:pt x="16923" y="6110"/>
                      <a:pt x="16954" y="6146"/>
                      <a:pt x="16988" y="6181"/>
                    </a:cubicBezTo>
                    <a:cubicBezTo>
                      <a:pt x="17161" y="6362"/>
                      <a:pt x="17280" y="6550"/>
                      <a:pt x="17280" y="6750"/>
                    </a:cubicBezTo>
                    <a:cubicBezTo>
                      <a:pt x="17280" y="6947"/>
                      <a:pt x="17161" y="7136"/>
                      <a:pt x="16988" y="7316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0056"/>
                    </a:lnTo>
                    <a:cubicBezTo>
                      <a:pt x="9338" y="10101"/>
                      <a:pt x="10059" y="10124"/>
                      <a:pt x="10800" y="10124"/>
                    </a:cubicBezTo>
                    <a:cubicBezTo>
                      <a:pt x="11541" y="10124"/>
                      <a:pt x="12262" y="10101"/>
                      <a:pt x="12960" y="10056"/>
                    </a:cubicBezTo>
                    <a:cubicBezTo>
                      <a:pt x="12960" y="10056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3442"/>
                    </a:lnTo>
                    <a:cubicBezTo>
                      <a:pt x="12262" y="3398"/>
                      <a:pt x="11541" y="3375"/>
                      <a:pt x="10800" y="3375"/>
                    </a:cubicBezTo>
                    <a:cubicBezTo>
                      <a:pt x="10059" y="3375"/>
                      <a:pt x="9338" y="3398"/>
                      <a:pt x="8640" y="3442"/>
                    </a:cubicBezTo>
                    <a:cubicBezTo>
                      <a:pt x="8640" y="3442"/>
                      <a:pt x="8640" y="2025"/>
                      <a:pt x="8640" y="2025"/>
                    </a:cubicBezTo>
                    <a:close/>
                    <a:moveTo>
                      <a:pt x="17280" y="4064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4064"/>
                    </a:lnTo>
                    <a:cubicBezTo>
                      <a:pt x="1710" y="4681"/>
                      <a:pt x="0" y="5649"/>
                      <a:pt x="0" y="6750"/>
                    </a:cubicBezTo>
                    <a:cubicBezTo>
                      <a:pt x="0" y="7850"/>
                      <a:pt x="1710" y="8818"/>
                      <a:pt x="4320" y="9434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9434"/>
                    </a:lnTo>
                    <a:cubicBezTo>
                      <a:pt x="19889" y="8818"/>
                      <a:pt x="21600" y="7850"/>
                      <a:pt x="21600" y="6750"/>
                    </a:cubicBezTo>
                    <a:cubicBezTo>
                      <a:pt x="21600" y="5649"/>
                      <a:pt x="19889" y="4681"/>
                      <a:pt x="17280" y="4064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206" name="Google Shape;2206;g9914e97976_2_1286"/>
              <p:cNvSpPr/>
              <p:nvPr/>
            </p:nvSpPr>
            <p:spPr>
              <a:xfrm>
                <a:off x="82142" y="-1"/>
                <a:ext cx="74790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88" y="15417"/>
                    </a:moveTo>
                    <a:cubicBezTo>
                      <a:pt x="16954" y="15453"/>
                      <a:pt x="16923" y="15488"/>
                      <a:pt x="16883" y="15524"/>
                    </a:cubicBezTo>
                    <a:cubicBezTo>
                      <a:pt x="16677" y="15702"/>
                      <a:pt x="16414" y="15871"/>
                      <a:pt x="16066" y="16021"/>
                    </a:cubicBezTo>
                    <a:cubicBezTo>
                      <a:pt x="16057" y="16025"/>
                      <a:pt x="16044" y="16028"/>
                      <a:pt x="16038" y="16032"/>
                    </a:cubicBezTo>
                    <a:cubicBezTo>
                      <a:pt x="15662" y="16193"/>
                      <a:pt x="15214" y="16335"/>
                      <a:pt x="14705" y="16455"/>
                    </a:cubicBezTo>
                    <a:cubicBezTo>
                      <a:pt x="14697" y="16458"/>
                      <a:pt x="14692" y="16459"/>
                      <a:pt x="14686" y="16460"/>
                    </a:cubicBezTo>
                    <a:cubicBezTo>
                      <a:pt x="14163" y="16583"/>
                      <a:pt x="13584" y="16682"/>
                      <a:pt x="12960" y="16750"/>
                    </a:cubicBezTo>
                    <a:cubicBezTo>
                      <a:pt x="12279" y="16827"/>
                      <a:pt x="11560" y="16876"/>
                      <a:pt x="10800" y="16876"/>
                    </a:cubicBezTo>
                    <a:cubicBezTo>
                      <a:pt x="10037" y="16876"/>
                      <a:pt x="9318" y="16827"/>
                      <a:pt x="8640" y="16750"/>
                    </a:cubicBezTo>
                    <a:cubicBezTo>
                      <a:pt x="8016" y="16682"/>
                      <a:pt x="7435" y="16583"/>
                      <a:pt x="6914" y="16460"/>
                    </a:cubicBezTo>
                    <a:cubicBezTo>
                      <a:pt x="6908" y="16459"/>
                      <a:pt x="6901" y="16458"/>
                      <a:pt x="6893" y="16455"/>
                    </a:cubicBezTo>
                    <a:cubicBezTo>
                      <a:pt x="6385" y="16335"/>
                      <a:pt x="5937" y="16193"/>
                      <a:pt x="5562" y="16032"/>
                    </a:cubicBezTo>
                    <a:cubicBezTo>
                      <a:pt x="5553" y="16028"/>
                      <a:pt x="5541" y="16025"/>
                      <a:pt x="5531" y="16021"/>
                    </a:cubicBezTo>
                    <a:cubicBezTo>
                      <a:pt x="5184" y="15871"/>
                      <a:pt x="4921" y="15702"/>
                      <a:pt x="4715" y="15524"/>
                    </a:cubicBezTo>
                    <a:cubicBezTo>
                      <a:pt x="4676" y="15488"/>
                      <a:pt x="4644" y="15453"/>
                      <a:pt x="4612" y="15417"/>
                    </a:cubicBezTo>
                    <a:cubicBezTo>
                      <a:pt x="4437" y="15237"/>
                      <a:pt x="4320" y="15048"/>
                      <a:pt x="4320" y="14851"/>
                    </a:cubicBezTo>
                    <a:cubicBezTo>
                      <a:pt x="4320" y="14651"/>
                      <a:pt x="4437" y="14463"/>
                      <a:pt x="4612" y="14282"/>
                    </a:cubicBezTo>
                    <a:cubicBezTo>
                      <a:pt x="4644" y="14247"/>
                      <a:pt x="4676" y="14211"/>
                      <a:pt x="4715" y="14177"/>
                    </a:cubicBezTo>
                    <a:cubicBezTo>
                      <a:pt x="4921" y="13999"/>
                      <a:pt x="5184" y="13830"/>
                      <a:pt x="5531" y="13678"/>
                    </a:cubicBezTo>
                    <a:cubicBezTo>
                      <a:pt x="5541" y="13675"/>
                      <a:pt x="5553" y="13672"/>
                      <a:pt x="5562" y="13668"/>
                    </a:cubicBezTo>
                    <a:cubicBezTo>
                      <a:pt x="5937" y="13508"/>
                      <a:pt x="6385" y="13365"/>
                      <a:pt x="6893" y="13245"/>
                    </a:cubicBezTo>
                    <a:cubicBezTo>
                      <a:pt x="6901" y="13243"/>
                      <a:pt x="6908" y="13241"/>
                      <a:pt x="6914" y="13239"/>
                    </a:cubicBezTo>
                    <a:cubicBezTo>
                      <a:pt x="7435" y="13118"/>
                      <a:pt x="8016" y="13019"/>
                      <a:pt x="8640" y="12949"/>
                    </a:cubicBezTo>
                    <a:cubicBezTo>
                      <a:pt x="9318" y="12874"/>
                      <a:pt x="10037" y="12826"/>
                      <a:pt x="10800" y="12826"/>
                    </a:cubicBezTo>
                    <a:cubicBezTo>
                      <a:pt x="11560" y="12826"/>
                      <a:pt x="12279" y="12874"/>
                      <a:pt x="12960" y="12949"/>
                    </a:cubicBezTo>
                    <a:cubicBezTo>
                      <a:pt x="13584" y="13019"/>
                      <a:pt x="14163" y="13118"/>
                      <a:pt x="14686" y="13239"/>
                    </a:cubicBezTo>
                    <a:cubicBezTo>
                      <a:pt x="14692" y="13241"/>
                      <a:pt x="14697" y="13243"/>
                      <a:pt x="14705" y="13245"/>
                    </a:cubicBezTo>
                    <a:cubicBezTo>
                      <a:pt x="15214" y="13365"/>
                      <a:pt x="15662" y="13508"/>
                      <a:pt x="16038" y="13668"/>
                    </a:cubicBezTo>
                    <a:cubicBezTo>
                      <a:pt x="16044" y="13672"/>
                      <a:pt x="16057" y="13675"/>
                      <a:pt x="16066" y="13678"/>
                    </a:cubicBezTo>
                    <a:cubicBezTo>
                      <a:pt x="16414" y="13830"/>
                      <a:pt x="16677" y="13999"/>
                      <a:pt x="16883" y="14177"/>
                    </a:cubicBezTo>
                    <a:cubicBezTo>
                      <a:pt x="16923" y="14211"/>
                      <a:pt x="16954" y="14247"/>
                      <a:pt x="16988" y="14282"/>
                    </a:cubicBezTo>
                    <a:cubicBezTo>
                      <a:pt x="17161" y="14463"/>
                      <a:pt x="17280" y="14651"/>
                      <a:pt x="17280" y="14851"/>
                    </a:cubicBezTo>
                    <a:cubicBezTo>
                      <a:pt x="17280" y="15048"/>
                      <a:pt x="17161" y="15237"/>
                      <a:pt x="16988" y="15417"/>
                    </a:cubicBezTo>
                    <a:moveTo>
                      <a:pt x="12960" y="19576"/>
                    </a:moveTo>
                    <a:cubicBezTo>
                      <a:pt x="12960" y="19949"/>
                      <a:pt x="11992" y="20250"/>
                      <a:pt x="10800" y="20250"/>
                    </a:cubicBezTo>
                    <a:cubicBezTo>
                      <a:pt x="9606" y="20250"/>
                      <a:pt x="8640" y="19949"/>
                      <a:pt x="8640" y="19576"/>
                    </a:cubicBezTo>
                    <a:lnTo>
                      <a:pt x="8640" y="18157"/>
                    </a:lnTo>
                    <a:cubicBezTo>
                      <a:pt x="9338" y="18202"/>
                      <a:pt x="10059" y="18226"/>
                      <a:pt x="10800" y="18226"/>
                    </a:cubicBezTo>
                    <a:cubicBezTo>
                      <a:pt x="11541" y="18226"/>
                      <a:pt x="12262" y="18202"/>
                      <a:pt x="12960" y="18157"/>
                    </a:cubicBezTo>
                    <a:cubicBezTo>
                      <a:pt x="12960" y="18157"/>
                      <a:pt x="12960" y="19576"/>
                      <a:pt x="12960" y="19576"/>
                    </a:cubicBezTo>
                    <a:close/>
                    <a:moveTo>
                      <a:pt x="8640" y="2025"/>
                    </a:moveTo>
                    <a:cubicBezTo>
                      <a:pt x="8640" y="1651"/>
                      <a:pt x="9606" y="1350"/>
                      <a:pt x="10800" y="1350"/>
                    </a:cubicBezTo>
                    <a:cubicBezTo>
                      <a:pt x="11992" y="1350"/>
                      <a:pt x="12960" y="1651"/>
                      <a:pt x="12960" y="2025"/>
                    </a:cubicBezTo>
                    <a:lnTo>
                      <a:pt x="12960" y="11543"/>
                    </a:lnTo>
                    <a:cubicBezTo>
                      <a:pt x="12262" y="11499"/>
                      <a:pt x="11541" y="11476"/>
                      <a:pt x="10800" y="11476"/>
                    </a:cubicBezTo>
                    <a:cubicBezTo>
                      <a:pt x="10059" y="11476"/>
                      <a:pt x="9338" y="11499"/>
                      <a:pt x="8640" y="11543"/>
                    </a:cubicBezTo>
                    <a:cubicBezTo>
                      <a:pt x="8640" y="11543"/>
                      <a:pt x="8640" y="2025"/>
                      <a:pt x="8640" y="2025"/>
                    </a:cubicBezTo>
                    <a:close/>
                    <a:moveTo>
                      <a:pt x="17280" y="12165"/>
                    </a:moveTo>
                    <a:lnTo>
                      <a:pt x="17280" y="2025"/>
                    </a:lnTo>
                    <a:cubicBezTo>
                      <a:pt x="17280" y="908"/>
                      <a:pt x="14373" y="0"/>
                      <a:pt x="10800" y="0"/>
                    </a:cubicBezTo>
                    <a:cubicBezTo>
                      <a:pt x="7225" y="0"/>
                      <a:pt x="4320" y="908"/>
                      <a:pt x="4320" y="2025"/>
                    </a:cubicBezTo>
                    <a:lnTo>
                      <a:pt x="4320" y="12165"/>
                    </a:lnTo>
                    <a:cubicBezTo>
                      <a:pt x="1710" y="12782"/>
                      <a:pt x="0" y="13750"/>
                      <a:pt x="0" y="14851"/>
                    </a:cubicBezTo>
                    <a:cubicBezTo>
                      <a:pt x="0" y="15951"/>
                      <a:pt x="1710" y="16919"/>
                      <a:pt x="4320" y="17535"/>
                    </a:cubicBezTo>
                    <a:lnTo>
                      <a:pt x="4320" y="19576"/>
                    </a:lnTo>
                    <a:cubicBezTo>
                      <a:pt x="4320" y="20692"/>
                      <a:pt x="7225" y="21600"/>
                      <a:pt x="10800" y="21600"/>
                    </a:cubicBezTo>
                    <a:cubicBezTo>
                      <a:pt x="14373" y="21600"/>
                      <a:pt x="17280" y="20692"/>
                      <a:pt x="17280" y="19576"/>
                    </a:cubicBezTo>
                    <a:lnTo>
                      <a:pt x="17280" y="17535"/>
                    </a:lnTo>
                    <a:cubicBezTo>
                      <a:pt x="19889" y="16919"/>
                      <a:pt x="21600" y="15951"/>
                      <a:pt x="21600" y="14851"/>
                    </a:cubicBezTo>
                    <a:cubicBezTo>
                      <a:pt x="21600" y="13750"/>
                      <a:pt x="19889" y="12782"/>
                      <a:pt x="17280" y="1216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207" name="Google Shape;2207;g9914e97976_2_1286"/>
          <p:cNvGrpSpPr/>
          <p:nvPr/>
        </p:nvGrpSpPr>
        <p:grpSpPr>
          <a:xfrm>
            <a:off x="6873491" y="4421771"/>
            <a:ext cx="873396" cy="873396"/>
            <a:chOff x="-37" y="-14"/>
            <a:chExt cx="873396" cy="873396"/>
          </a:xfrm>
        </p:grpSpPr>
        <p:sp>
          <p:nvSpPr>
            <p:cNvPr id="2208" name="Google Shape;2208;g9914e97976_2_1286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BC7A03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9" name="Google Shape;2209;g9914e97976_2_1286"/>
            <p:cNvSpPr/>
            <p:nvPr/>
          </p:nvSpPr>
          <p:spPr>
            <a:xfrm>
              <a:off x="294257" y="328719"/>
              <a:ext cx="239450" cy="239058"/>
            </a:xfrm>
            <a:custGeom>
              <a:avLst/>
              <a:gdLst/>
              <a:ahLst/>
              <a:cxnLst/>
              <a:rect l="l" t="t" r="r" b="b"/>
              <a:pathLst>
                <a:path w="21543" h="21600" extrusionOk="0">
                  <a:moveTo>
                    <a:pt x="16978" y="19987"/>
                  </a:moveTo>
                  <a:lnTo>
                    <a:pt x="11228" y="17681"/>
                  </a:lnTo>
                  <a:cubicBezTo>
                    <a:pt x="11090" y="17627"/>
                    <a:pt x="10948" y="17609"/>
                    <a:pt x="10808" y="17601"/>
                  </a:cubicBezTo>
                  <a:lnTo>
                    <a:pt x="19662" y="3837"/>
                  </a:lnTo>
                  <a:cubicBezTo>
                    <a:pt x="19662" y="3837"/>
                    <a:pt x="16978" y="19987"/>
                    <a:pt x="16978" y="19987"/>
                  </a:cubicBezTo>
                  <a:close/>
                  <a:moveTo>
                    <a:pt x="6860" y="16245"/>
                  </a:moveTo>
                  <a:cubicBezTo>
                    <a:pt x="6859" y="16243"/>
                    <a:pt x="6856" y="16241"/>
                    <a:pt x="6855" y="16239"/>
                  </a:cubicBezTo>
                  <a:lnTo>
                    <a:pt x="19608" y="2552"/>
                  </a:lnTo>
                  <a:lnTo>
                    <a:pt x="8736" y="19537"/>
                  </a:lnTo>
                  <a:cubicBezTo>
                    <a:pt x="8736" y="19537"/>
                    <a:pt x="6860" y="16245"/>
                    <a:pt x="6860" y="16245"/>
                  </a:cubicBezTo>
                  <a:close/>
                  <a:moveTo>
                    <a:pt x="2112" y="14025"/>
                  </a:moveTo>
                  <a:lnTo>
                    <a:pt x="17714" y="3595"/>
                  </a:lnTo>
                  <a:lnTo>
                    <a:pt x="6370" y="15771"/>
                  </a:lnTo>
                  <a:cubicBezTo>
                    <a:pt x="6310" y="15735"/>
                    <a:pt x="6257" y="15688"/>
                    <a:pt x="6191" y="15661"/>
                  </a:cubicBezTo>
                  <a:cubicBezTo>
                    <a:pt x="6191" y="15661"/>
                    <a:pt x="2112" y="14025"/>
                    <a:pt x="2112" y="14025"/>
                  </a:cubicBezTo>
                  <a:close/>
                  <a:moveTo>
                    <a:pt x="21236" y="108"/>
                  </a:moveTo>
                  <a:cubicBezTo>
                    <a:pt x="21125" y="35"/>
                    <a:pt x="20998" y="0"/>
                    <a:pt x="20870" y="0"/>
                  </a:cubicBezTo>
                  <a:cubicBezTo>
                    <a:pt x="20740" y="0"/>
                    <a:pt x="20610" y="36"/>
                    <a:pt x="20497" y="113"/>
                  </a:cubicBezTo>
                  <a:lnTo>
                    <a:pt x="300" y="13614"/>
                  </a:lnTo>
                  <a:cubicBezTo>
                    <a:pt x="92" y="13752"/>
                    <a:pt x="-22" y="13996"/>
                    <a:pt x="4" y="14245"/>
                  </a:cubicBezTo>
                  <a:cubicBezTo>
                    <a:pt x="29" y="14495"/>
                    <a:pt x="191" y="14709"/>
                    <a:pt x="423" y="14802"/>
                  </a:cubicBezTo>
                  <a:lnTo>
                    <a:pt x="5690" y="16915"/>
                  </a:lnTo>
                  <a:lnTo>
                    <a:pt x="8167" y="21260"/>
                  </a:lnTo>
                  <a:cubicBezTo>
                    <a:pt x="8285" y="21469"/>
                    <a:pt x="8506" y="21598"/>
                    <a:pt x="8744" y="21600"/>
                  </a:cubicBezTo>
                  <a:lnTo>
                    <a:pt x="8752" y="21600"/>
                  </a:lnTo>
                  <a:cubicBezTo>
                    <a:pt x="8988" y="21600"/>
                    <a:pt x="9207" y="21475"/>
                    <a:pt x="9329" y="21272"/>
                  </a:cubicBezTo>
                  <a:lnTo>
                    <a:pt x="10727" y="18935"/>
                  </a:lnTo>
                  <a:lnTo>
                    <a:pt x="17255" y="21552"/>
                  </a:lnTo>
                  <a:cubicBezTo>
                    <a:pt x="17334" y="21585"/>
                    <a:pt x="17420" y="21600"/>
                    <a:pt x="17504" y="21600"/>
                  </a:cubicBezTo>
                  <a:cubicBezTo>
                    <a:pt x="17619" y="21600"/>
                    <a:pt x="17733" y="21572"/>
                    <a:pt x="17834" y="21513"/>
                  </a:cubicBezTo>
                  <a:cubicBezTo>
                    <a:pt x="18012" y="21413"/>
                    <a:pt x="18135" y="21239"/>
                    <a:pt x="18169" y="21036"/>
                  </a:cubicBezTo>
                  <a:lnTo>
                    <a:pt x="21535" y="785"/>
                  </a:lnTo>
                  <a:cubicBezTo>
                    <a:pt x="21578" y="520"/>
                    <a:pt x="21461" y="254"/>
                    <a:pt x="21236" y="10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500"/>
                <a:buFont typeface="Gill Sans"/>
                <a:buNone/>
              </a:pPr>
              <a:endParaRPr sz="1500" b="0" i="0" u="none" strike="noStrike" cap="none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grpSp>
        <p:nvGrpSpPr>
          <p:cNvPr id="2210" name="Google Shape;2210;g9914e97976_2_1286"/>
          <p:cNvGrpSpPr/>
          <p:nvPr/>
        </p:nvGrpSpPr>
        <p:grpSpPr>
          <a:xfrm>
            <a:off x="4448700" y="4421771"/>
            <a:ext cx="873396" cy="873396"/>
            <a:chOff x="-37" y="-14"/>
            <a:chExt cx="873396" cy="873396"/>
          </a:xfrm>
        </p:grpSpPr>
        <p:sp>
          <p:nvSpPr>
            <p:cNvPr id="2211" name="Google Shape;2211;g9914e97976_2_1286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769E1A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2" name="Google Shape;2212;g9914e97976_2_1286"/>
            <p:cNvGrpSpPr/>
            <p:nvPr/>
          </p:nvGrpSpPr>
          <p:grpSpPr>
            <a:xfrm>
              <a:off x="316680" y="359423"/>
              <a:ext cx="239490" cy="201474"/>
              <a:chOff x="0" y="-1"/>
              <a:chExt cx="239490" cy="201474"/>
            </a:xfrm>
          </p:grpSpPr>
          <p:sp>
            <p:nvSpPr>
              <p:cNvPr id="2213" name="Google Shape;2213;g9914e97976_2_1286"/>
              <p:cNvSpPr/>
              <p:nvPr/>
            </p:nvSpPr>
            <p:spPr>
              <a:xfrm>
                <a:off x="60073" y="52309"/>
                <a:ext cx="119340" cy="1193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948" y="16071"/>
                    </a:moveTo>
                    <a:cubicBezTo>
                      <a:pt x="14037" y="19469"/>
                      <a:pt x="8925" y="19860"/>
                      <a:pt x="5529" y="16949"/>
                    </a:cubicBezTo>
                    <a:cubicBezTo>
                      <a:pt x="2130" y="14039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4"/>
                      <a:pt x="16948" y="16071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6"/>
                      <a:pt x="4833" y="21600"/>
                      <a:pt x="10800" y="21600"/>
                    </a:cubicBezTo>
                    <a:cubicBezTo>
                      <a:pt x="16764" y="21600"/>
                      <a:pt x="21600" y="16766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214" name="Google Shape;2214;g9914e97976_2_1286"/>
              <p:cNvSpPr/>
              <p:nvPr/>
            </p:nvSpPr>
            <p:spPr>
              <a:xfrm>
                <a:off x="89906" y="82141"/>
                <a:ext cx="33534" cy="3353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9200" y="0"/>
                    </a:moveTo>
                    <a:cubicBezTo>
                      <a:pt x="8596" y="0"/>
                      <a:pt x="0" y="8596"/>
                      <a:pt x="0" y="19196"/>
                    </a:cubicBezTo>
                    <a:lnTo>
                      <a:pt x="0" y="19200"/>
                    </a:lnTo>
                    <a:cubicBezTo>
                      <a:pt x="0" y="20525"/>
                      <a:pt x="1068" y="21600"/>
                      <a:pt x="2400" y="21600"/>
                    </a:cubicBezTo>
                    <a:cubicBezTo>
                      <a:pt x="3721" y="21600"/>
                      <a:pt x="4800" y="20525"/>
                      <a:pt x="4800" y="19200"/>
                    </a:cubicBezTo>
                    <a:lnTo>
                      <a:pt x="4800" y="19196"/>
                    </a:lnTo>
                    <a:cubicBezTo>
                      <a:pt x="4800" y="11248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215" name="Google Shape;2215;g9914e97976_2_1286"/>
              <p:cNvSpPr/>
              <p:nvPr/>
            </p:nvSpPr>
            <p:spPr>
              <a:xfrm>
                <a:off x="0" y="-1"/>
                <a:ext cx="239490" cy="20147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grpSp>
        <p:nvGrpSpPr>
          <p:cNvPr id="2216" name="Google Shape;2216;g9914e97976_2_1286"/>
          <p:cNvGrpSpPr/>
          <p:nvPr/>
        </p:nvGrpSpPr>
        <p:grpSpPr>
          <a:xfrm>
            <a:off x="2023909" y="4421771"/>
            <a:ext cx="873396" cy="873396"/>
            <a:chOff x="-37" y="-14"/>
            <a:chExt cx="873396" cy="873396"/>
          </a:xfrm>
        </p:grpSpPr>
        <p:sp>
          <p:nvSpPr>
            <p:cNvPr id="2217" name="Google Shape;2217;g9914e97976_2_1286"/>
            <p:cNvSpPr/>
            <p:nvPr/>
          </p:nvSpPr>
          <p:spPr>
            <a:xfrm rot="8122105">
              <a:off x="127862" y="127885"/>
              <a:ext cx="617597" cy="617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4400" y="0"/>
                    <a:pt x="18000" y="0"/>
                    <a:pt x="21600" y="0"/>
                  </a:cubicBezTo>
                  <a:cubicBezTo>
                    <a:pt x="21600" y="3600"/>
                    <a:pt x="21600" y="7200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6" scaled="0"/>
            </a:gradFill>
            <a:ln>
              <a:noFill/>
            </a:ln>
            <a:effectLst>
              <a:outerShdw blurRad="1270000" dist="342900" dir="54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18" name="Google Shape;2218;g9914e97976_2_1286"/>
            <p:cNvGrpSpPr/>
            <p:nvPr/>
          </p:nvGrpSpPr>
          <p:grpSpPr>
            <a:xfrm>
              <a:off x="322418" y="333480"/>
              <a:ext cx="239058" cy="239058"/>
              <a:chOff x="-1" y="-1"/>
              <a:chExt cx="239058" cy="239058"/>
            </a:xfrm>
          </p:grpSpPr>
          <p:sp>
            <p:nvSpPr>
              <p:cNvPr id="2219" name="Google Shape;2219;g9914e97976_2_1286"/>
              <p:cNvSpPr/>
              <p:nvPr/>
            </p:nvSpPr>
            <p:spPr>
              <a:xfrm>
                <a:off x="-1" y="-1"/>
                <a:ext cx="239058" cy="2390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8181" y="12133"/>
                    </a:moveTo>
                    <a:cubicBezTo>
                      <a:pt x="17711" y="12227"/>
                      <a:pt x="17328" y="12562"/>
                      <a:pt x="17171" y="13013"/>
                    </a:cubicBezTo>
                    <a:cubicBezTo>
                      <a:pt x="17084" y="13262"/>
                      <a:pt x="16982" y="13504"/>
                      <a:pt x="16869" y="13739"/>
                    </a:cubicBezTo>
                    <a:cubicBezTo>
                      <a:pt x="16659" y="14170"/>
                      <a:pt x="16695" y="14678"/>
                      <a:pt x="16960" y="15076"/>
                    </a:cubicBezTo>
                    <a:lnTo>
                      <a:pt x="18132" y="16834"/>
                    </a:lnTo>
                    <a:lnTo>
                      <a:pt x="16833" y="18133"/>
                    </a:lnTo>
                    <a:lnTo>
                      <a:pt x="15076" y="16961"/>
                    </a:lnTo>
                    <a:cubicBezTo>
                      <a:pt x="14851" y="16811"/>
                      <a:pt x="14590" y="16734"/>
                      <a:pt x="14327" y="16734"/>
                    </a:cubicBezTo>
                    <a:cubicBezTo>
                      <a:pt x="14127" y="16734"/>
                      <a:pt x="13925" y="16779"/>
                      <a:pt x="13739" y="16869"/>
                    </a:cubicBezTo>
                    <a:cubicBezTo>
                      <a:pt x="13505" y="16982"/>
                      <a:pt x="13263" y="17084"/>
                      <a:pt x="13013" y="17171"/>
                    </a:cubicBezTo>
                    <a:cubicBezTo>
                      <a:pt x="12562" y="17328"/>
                      <a:pt x="12227" y="17713"/>
                      <a:pt x="12134" y="18181"/>
                    </a:cubicBezTo>
                    <a:lnTo>
                      <a:pt x="11718" y="20250"/>
                    </a:lnTo>
                    <a:lnTo>
                      <a:pt x="9881" y="20250"/>
                    </a:lnTo>
                    <a:lnTo>
                      <a:pt x="9467" y="18181"/>
                    </a:lnTo>
                    <a:cubicBezTo>
                      <a:pt x="9373" y="17713"/>
                      <a:pt x="9039" y="17328"/>
                      <a:pt x="8588" y="17171"/>
                    </a:cubicBezTo>
                    <a:cubicBezTo>
                      <a:pt x="8339" y="17084"/>
                      <a:pt x="8096" y="16984"/>
                      <a:pt x="7861" y="16870"/>
                    </a:cubicBezTo>
                    <a:cubicBezTo>
                      <a:pt x="7675" y="16779"/>
                      <a:pt x="7474" y="16734"/>
                      <a:pt x="7273" y="16734"/>
                    </a:cubicBezTo>
                    <a:cubicBezTo>
                      <a:pt x="7011" y="16734"/>
                      <a:pt x="6750" y="16811"/>
                      <a:pt x="6525" y="16961"/>
                    </a:cubicBezTo>
                    <a:lnTo>
                      <a:pt x="4767" y="18133"/>
                    </a:lnTo>
                    <a:lnTo>
                      <a:pt x="3468" y="16834"/>
                    </a:lnTo>
                    <a:lnTo>
                      <a:pt x="4639" y="15076"/>
                    </a:lnTo>
                    <a:cubicBezTo>
                      <a:pt x="4904" y="14678"/>
                      <a:pt x="4939" y="14170"/>
                      <a:pt x="4732" y="13739"/>
                    </a:cubicBezTo>
                    <a:cubicBezTo>
                      <a:pt x="4618" y="13505"/>
                      <a:pt x="4516" y="13264"/>
                      <a:pt x="4429" y="13014"/>
                    </a:cubicBezTo>
                    <a:cubicBezTo>
                      <a:pt x="4273" y="12562"/>
                      <a:pt x="3888" y="12228"/>
                      <a:pt x="3419" y="12134"/>
                    </a:cubicBezTo>
                    <a:lnTo>
                      <a:pt x="1350" y="11719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8" y="1350"/>
                    </a:lnTo>
                    <a:lnTo>
                      <a:pt x="12132" y="3420"/>
                    </a:lnTo>
                    <a:cubicBezTo>
                      <a:pt x="12226" y="3888"/>
                      <a:pt x="12561" y="4272"/>
                      <a:pt x="13013" y="4430"/>
                    </a:cubicBezTo>
                    <a:cubicBezTo>
                      <a:pt x="13262" y="4517"/>
                      <a:pt x="13503" y="4617"/>
                      <a:pt x="13738" y="4731"/>
                    </a:cubicBezTo>
                    <a:cubicBezTo>
                      <a:pt x="13925" y="4822"/>
                      <a:pt x="14126" y="4866"/>
                      <a:pt x="14327" y="4866"/>
                    </a:cubicBezTo>
                    <a:cubicBezTo>
                      <a:pt x="14590" y="4866"/>
                      <a:pt x="14851" y="4790"/>
                      <a:pt x="15076" y="4639"/>
                    </a:cubicBezTo>
                    <a:lnTo>
                      <a:pt x="16833" y="3468"/>
                    </a:lnTo>
                    <a:lnTo>
                      <a:pt x="18132" y="4767"/>
                    </a:lnTo>
                    <a:lnTo>
                      <a:pt x="16960" y="6524"/>
                    </a:lnTo>
                    <a:cubicBezTo>
                      <a:pt x="16695" y="6923"/>
                      <a:pt x="16661" y="7431"/>
                      <a:pt x="16868" y="7861"/>
                    </a:cubicBezTo>
                    <a:cubicBezTo>
                      <a:pt x="16981" y="8096"/>
                      <a:pt x="17084" y="8337"/>
                      <a:pt x="17171" y="8587"/>
                    </a:cubicBezTo>
                    <a:cubicBezTo>
                      <a:pt x="17328" y="9039"/>
                      <a:pt x="17711" y="9373"/>
                      <a:pt x="18181" y="9467"/>
                    </a:cubicBezTo>
                    <a:lnTo>
                      <a:pt x="20249" y="9882"/>
                    </a:lnTo>
                    <a:lnTo>
                      <a:pt x="20251" y="11719"/>
                    </a:lnTo>
                    <a:cubicBezTo>
                      <a:pt x="20251" y="11719"/>
                      <a:pt x="18181" y="12133"/>
                      <a:pt x="18181" y="12133"/>
                    </a:cubicBezTo>
                    <a:close/>
                    <a:moveTo>
                      <a:pt x="20514" y="8558"/>
                    </a:moveTo>
                    <a:lnTo>
                      <a:pt x="18446" y="8143"/>
                    </a:lnTo>
                    <a:cubicBezTo>
                      <a:pt x="18342" y="7844"/>
                      <a:pt x="18219" y="7554"/>
                      <a:pt x="18083" y="7273"/>
                    </a:cubicBezTo>
                    <a:lnTo>
                      <a:pt x="19255" y="5516"/>
                    </a:lnTo>
                    <a:cubicBezTo>
                      <a:pt x="19612" y="4980"/>
                      <a:pt x="19541" y="4268"/>
                      <a:pt x="19086" y="3813"/>
                    </a:cubicBezTo>
                    <a:lnTo>
                      <a:pt x="17788" y="2514"/>
                    </a:lnTo>
                    <a:cubicBezTo>
                      <a:pt x="17527" y="2253"/>
                      <a:pt x="17182" y="2118"/>
                      <a:pt x="16832" y="2118"/>
                    </a:cubicBezTo>
                    <a:cubicBezTo>
                      <a:pt x="16574" y="2118"/>
                      <a:pt x="16313" y="2193"/>
                      <a:pt x="16085" y="2345"/>
                    </a:cubicBezTo>
                    <a:lnTo>
                      <a:pt x="14327" y="3516"/>
                    </a:lnTo>
                    <a:cubicBezTo>
                      <a:pt x="14045" y="3380"/>
                      <a:pt x="13755" y="3258"/>
                      <a:pt x="13456" y="3155"/>
                    </a:cubicBezTo>
                    <a:lnTo>
                      <a:pt x="13042" y="1085"/>
                    </a:lnTo>
                    <a:cubicBezTo>
                      <a:pt x="12917" y="454"/>
                      <a:pt x="12362" y="0"/>
                      <a:pt x="11718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9"/>
                    </a:lnTo>
                    <a:cubicBezTo>
                      <a:pt x="0" y="12362"/>
                      <a:pt x="454" y="12917"/>
                      <a:pt x="1085" y="13043"/>
                    </a:cubicBezTo>
                    <a:lnTo>
                      <a:pt x="3154" y="13457"/>
                    </a:lnTo>
                    <a:cubicBezTo>
                      <a:pt x="3258" y="13756"/>
                      <a:pt x="3380" y="14047"/>
                      <a:pt x="3516" y="14327"/>
                    </a:cubicBezTo>
                    <a:lnTo>
                      <a:pt x="2345" y="16084"/>
                    </a:lnTo>
                    <a:cubicBezTo>
                      <a:pt x="1988" y="16620"/>
                      <a:pt x="2059" y="17333"/>
                      <a:pt x="2514" y="17788"/>
                    </a:cubicBezTo>
                    <a:lnTo>
                      <a:pt x="3812" y="19087"/>
                    </a:lnTo>
                    <a:cubicBezTo>
                      <a:pt x="4073" y="19347"/>
                      <a:pt x="4419" y="19483"/>
                      <a:pt x="4767" y="19483"/>
                    </a:cubicBezTo>
                    <a:cubicBezTo>
                      <a:pt x="5026" y="19483"/>
                      <a:pt x="5287" y="19407"/>
                      <a:pt x="5516" y="19255"/>
                    </a:cubicBezTo>
                    <a:lnTo>
                      <a:pt x="7273" y="18084"/>
                    </a:lnTo>
                    <a:cubicBezTo>
                      <a:pt x="7554" y="18221"/>
                      <a:pt x="7843" y="18342"/>
                      <a:pt x="8143" y="18446"/>
                    </a:cubicBezTo>
                    <a:lnTo>
                      <a:pt x="8557" y="20515"/>
                    </a:lnTo>
                    <a:cubicBezTo>
                      <a:pt x="8684" y="21147"/>
                      <a:pt x="9238" y="21600"/>
                      <a:pt x="9881" y="21600"/>
                    </a:cubicBezTo>
                    <a:lnTo>
                      <a:pt x="11718" y="21600"/>
                    </a:lnTo>
                    <a:cubicBezTo>
                      <a:pt x="12362" y="21600"/>
                      <a:pt x="12917" y="21147"/>
                      <a:pt x="13042" y="20515"/>
                    </a:cubicBezTo>
                    <a:lnTo>
                      <a:pt x="13457" y="18446"/>
                    </a:lnTo>
                    <a:cubicBezTo>
                      <a:pt x="13756" y="18342"/>
                      <a:pt x="14047" y="18220"/>
                      <a:pt x="14327" y="18084"/>
                    </a:cubicBezTo>
                    <a:lnTo>
                      <a:pt x="16085" y="19255"/>
                    </a:lnTo>
                    <a:cubicBezTo>
                      <a:pt x="16313" y="19407"/>
                      <a:pt x="16574" y="19483"/>
                      <a:pt x="16832" y="19483"/>
                    </a:cubicBezTo>
                    <a:cubicBezTo>
                      <a:pt x="17182" y="19483"/>
                      <a:pt x="17527" y="19347"/>
                      <a:pt x="17788" y="19087"/>
                    </a:cubicBezTo>
                    <a:lnTo>
                      <a:pt x="19086" y="17788"/>
                    </a:lnTo>
                    <a:cubicBezTo>
                      <a:pt x="19541" y="17333"/>
                      <a:pt x="19612" y="16620"/>
                      <a:pt x="19255" y="16084"/>
                    </a:cubicBezTo>
                    <a:lnTo>
                      <a:pt x="18083" y="14327"/>
                    </a:lnTo>
                    <a:cubicBezTo>
                      <a:pt x="18220" y="14046"/>
                      <a:pt x="18342" y="13756"/>
                      <a:pt x="18446" y="13457"/>
                    </a:cubicBezTo>
                    <a:lnTo>
                      <a:pt x="20514" y="13043"/>
                    </a:lnTo>
                    <a:cubicBezTo>
                      <a:pt x="21146" y="12917"/>
                      <a:pt x="21600" y="12362"/>
                      <a:pt x="21600" y="11719"/>
                    </a:cubicBezTo>
                    <a:lnTo>
                      <a:pt x="21600" y="9882"/>
                    </a:lnTo>
                    <a:cubicBezTo>
                      <a:pt x="21600" y="9238"/>
                      <a:pt x="21146" y="8684"/>
                      <a:pt x="20514" y="855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220" name="Google Shape;2220;g9914e97976_2_1286"/>
              <p:cNvSpPr/>
              <p:nvPr/>
            </p:nvSpPr>
            <p:spPr>
              <a:xfrm>
                <a:off x="67430" y="67021"/>
                <a:ext cx="104598" cy="1045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1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1" y="1349"/>
                    </a:cubicBezTo>
                    <a:cubicBezTo>
                      <a:pt x="16017" y="1349"/>
                      <a:pt x="20251" y="5582"/>
                      <a:pt x="20251" y="10800"/>
                    </a:cubicBezTo>
                    <a:cubicBezTo>
                      <a:pt x="20251" y="16017"/>
                      <a:pt x="16017" y="20250"/>
                      <a:pt x="10801" y="20250"/>
                    </a:cubicBezTo>
                    <a:moveTo>
                      <a:pt x="10801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1" y="21600"/>
                    </a:cubicBezTo>
                    <a:cubicBezTo>
                      <a:pt x="16764" y="21600"/>
                      <a:pt x="21600" y="16763"/>
                      <a:pt x="21600" y="10800"/>
                    </a:cubicBezTo>
                    <a:cubicBezTo>
                      <a:pt x="21600" y="4836"/>
                      <a:pt x="16764" y="0"/>
                      <a:pt x="1080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  <p:sp>
            <p:nvSpPr>
              <p:cNvPr id="2221" name="Google Shape;2221;g9914e97976_2_1286"/>
              <p:cNvSpPr/>
              <p:nvPr/>
            </p:nvSpPr>
            <p:spPr>
              <a:xfrm>
                <a:off x="89497" y="89497"/>
                <a:ext cx="60102" cy="6004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18901"/>
                    </a:moveTo>
                    <a:cubicBezTo>
                      <a:pt x="6328" y="18901"/>
                      <a:pt x="2699" y="15272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2"/>
                      <a:pt x="15271" y="18901"/>
                      <a:pt x="10800" y="18901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7"/>
                      <a:pt x="4830" y="21600"/>
                      <a:pt x="10800" y="21600"/>
                    </a:cubicBezTo>
                    <a:cubicBezTo>
                      <a:pt x="16764" y="21600"/>
                      <a:pt x="21600" y="16767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500"/>
                  <a:buFont typeface="Gill Sans"/>
                  <a:buNone/>
                </a:pPr>
                <a:endParaRPr sz="1500" b="0" i="0" u="none" strike="noStrike" cap="none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endParaRPr>
              </a:p>
            </p:txBody>
          </p:sp>
        </p:grpSp>
      </p:grpSp>
      <p:sp>
        <p:nvSpPr>
          <p:cNvPr id="2222" name="Google Shape;2222;g9914e97976_2_1286"/>
          <p:cNvSpPr txBox="1"/>
          <p:nvPr/>
        </p:nvSpPr>
        <p:spPr>
          <a:xfrm>
            <a:off x="1252100" y="1504350"/>
            <a:ext cx="96954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Mô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tả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nội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dung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học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400" b="0" i="0" u="none" strike="noStrike" cap="none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phần</a:t>
            </a:r>
            <a:r>
              <a:rPr lang="en-US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400" b="0" i="0" u="none" strike="noStrike" cap="none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23" name="Google Shape;2223;g9914e97976_2_128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77475" y="2637125"/>
            <a:ext cx="1766375" cy="17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g9914e97976_2_128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904300" y="2593450"/>
            <a:ext cx="2063473" cy="17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g9914e97976_2_128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393549" y="2600524"/>
            <a:ext cx="1833429" cy="178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6" name="Google Shape;2226;g9914e97976_2_128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844875" y="2606524"/>
            <a:ext cx="1780200" cy="17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1" name="Google Shape;2231;g9914e97976_2_13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6916" y="0"/>
            <a:ext cx="12215736" cy="449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g9914e97976_2_1399"/>
          <p:cNvSpPr/>
          <p:nvPr/>
        </p:nvSpPr>
        <p:spPr>
          <a:xfrm flipH="1">
            <a:off x="997317" y="5125754"/>
            <a:ext cx="585900" cy="5859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33" name="Google Shape;2233;g9914e97976_2_1399"/>
          <p:cNvSpPr txBox="1"/>
          <p:nvPr/>
        </p:nvSpPr>
        <p:spPr>
          <a:xfrm>
            <a:off x="1738053" y="5069918"/>
            <a:ext cx="24234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EMAIL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g9914e97976_2_1399"/>
          <p:cNvSpPr/>
          <p:nvPr/>
        </p:nvSpPr>
        <p:spPr>
          <a:xfrm>
            <a:off x="1650531" y="5320801"/>
            <a:ext cx="254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ADMIN@TEKY.EDU.VN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g9914e97976_2_1399"/>
          <p:cNvSpPr txBox="1"/>
          <p:nvPr/>
        </p:nvSpPr>
        <p:spPr>
          <a:xfrm>
            <a:off x="5285925" y="5069918"/>
            <a:ext cx="24234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PHONE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6" name="Google Shape;2236;g9914e97976_2_1399"/>
          <p:cNvSpPr/>
          <p:nvPr/>
        </p:nvSpPr>
        <p:spPr>
          <a:xfrm flipH="1">
            <a:off x="4540390" y="5125754"/>
            <a:ext cx="585900" cy="585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37" name="Google Shape;2237;g9914e97976_2_1399"/>
          <p:cNvSpPr/>
          <p:nvPr/>
        </p:nvSpPr>
        <p:spPr>
          <a:xfrm>
            <a:off x="5193166" y="5320801"/>
            <a:ext cx="2549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024 7109 6668  -   028 710 99948</a:t>
            </a:r>
            <a:endParaRPr sz="10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38" name="Google Shape;2238;g9914e97976_2_1399"/>
          <p:cNvSpPr txBox="1"/>
          <p:nvPr/>
        </p:nvSpPr>
        <p:spPr>
          <a:xfrm>
            <a:off x="8859738" y="5069918"/>
            <a:ext cx="2423400" cy="2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-US" sz="13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OUR WEBSITE</a:t>
            </a:r>
            <a:endParaRPr sz="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9" name="Google Shape;2239;g9914e97976_2_1399"/>
          <p:cNvSpPr/>
          <p:nvPr/>
        </p:nvSpPr>
        <p:spPr>
          <a:xfrm flipH="1">
            <a:off x="8120252" y="5142196"/>
            <a:ext cx="585900" cy="585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40" name="Google Shape;2240;g9914e97976_2_1399"/>
          <p:cNvSpPr/>
          <p:nvPr/>
        </p:nvSpPr>
        <p:spPr>
          <a:xfrm>
            <a:off x="8796922" y="5321780"/>
            <a:ext cx="2549100" cy="2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https://teky.edu.vn/</a:t>
            </a:r>
            <a:endParaRPr sz="10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41" name="Google Shape;2241;g9914e97976_2_1399"/>
          <p:cNvSpPr/>
          <p:nvPr/>
        </p:nvSpPr>
        <p:spPr>
          <a:xfrm>
            <a:off x="4699888" y="5256545"/>
            <a:ext cx="269108" cy="283063"/>
          </a:xfrm>
          <a:custGeom>
            <a:avLst/>
            <a:gdLst/>
            <a:ahLst/>
            <a:cxnLst/>
            <a:rect l="l" t="t" r="r" b="b"/>
            <a:pathLst>
              <a:path w="108" h="114" extrusionOk="0">
                <a:moveTo>
                  <a:pt x="104" y="88"/>
                </a:moveTo>
                <a:cubicBezTo>
                  <a:pt x="103" y="87"/>
                  <a:pt x="103" y="87"/>
                  <a:pt x="103" y="87"/>
                </a:cubicBezTo>
                <a:cubicBezTo>
                  <a:pt x="101" y="83"/>
                  <a:pt x="80" y="76"/>
                  <a:pt x="78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4" y="77"/>
                  <a:pt x="70" y="80"/>
                  <a:pt x="64" y="86"/>
                </a:cubicBezTo>
                <a:cubicBezTo>
                  <a:pt x="56" y="82"/>
                  <a:pt x="46" y="73"/>
                  <a:pt x="41" y="67"/>
                </a:cubicBezTo>
                <a:cubicBezTo>
                  <a:pt x="35" y="61"/>
                  <a:pt x="29" y="51"/>
                  <a:pt x="26" y="44"/>
                </a:cubicBezTo>
                <a:cubicBezTo>
                  <a:pt x="34" y="37"/>
                  <a:pt x="37" y="34"/>
                  <a:pt x="37" y="30"/>
                </a:cubicBezTo>
                <a:cubicBezTo>
                  <a:pt x="38" y="29"/>
                  <a:pt x="34" y="7"/>
                  <a:pt x="30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6" y="2"/>
                  <a:pt x="23" y="0"/>
                  <a:pt x="18" y="0"/>
                </a:cubicBezTo>
                <a:cubicBezTo>
                  <a:pt x="17" y="1"/>
                  <a:pt x="16" y="1"/>
                  <a:pt x="16" y="2"/>
                </a:cubicBezTo>
                <a:cubicBezTo>
                  <a:pt x="13" y="3"/>
                  <a:pt x="6" y="8"/>
                  <a:pt x="3" y="14"/>
                </a:cubicBezTo>
                <a:cubicBezTo>
                  <a:pt x="1" y="18"/>
                  <a:pt x="0" y="53"/>
                  <a:pt x="26" y="83"/>
                </a:cubicBezTo>
                <a:cubicBezTo>
                  <a:pt x="52" y="112"/>
                  <a:pt x="84" y="114"/>
                  <a:pt x="89" y="113"/>
                </a:cubicBezTo>
                <a:cubicBezTo>
                  <a:pt x="89" y="113"/>
                  <a:pt x="89" y="113"/>
                  <a:pt x="89" y="113"/>
                </a:cubicBezTo>
                <a:cubicBezTo>
                  <a:pt x="90" y="112"/>
                  <a:pt x="90" y="112"/>
                  <a:pt x="90" y="112"/>
                </a:cubicBezTo>
                <a:cubicBezTo>
                  <a:pt x="96" y="110"/>
                  <a:pt x="102" y="104"/>
                  <a:pt x="104" y="101"/>
                </a:cubicBezTo>
                <a:cubicBezTo>
                  <a:pt x="108" y="97"/>
                  <a:pt x="105" y="91"/>
                  <a:pt x="104" y="8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42" name="Google Shape;2242;g9914e97976_2_1399"/>
          <p:cNvSpPr/>
          <p:nvPr/>
        </p:nvSpPr>
        <p:spPr>
          <a:xfrm>
            <a:off x="8269528" y="5272654"/>
            <a:ext cx="294028" cy="294067"/>
          </a:xfrm>
          <a:custGeom>
            <a:avLst/>
            <a:gdLst/>
            <a:ahLst/>
            <a:cxnLst/>
            <a:rect l="l" t="t" r="r" b="b"/>
            <a:pathLst>
              <a:path w="62" h="62" extrusionOk="0">
                <a:moveTo>
                  <a:pt x="59" y="54"/>
                </a:moveTo>
                <a:cubicBezTo>
                  <a:pt x="53" y="59"/>
                  <a:pt x="53" y="59"/>
                  <a:pt x="53" y="59"/>
                </a:cubicBezTo>
                <a:cubicBezTo>
                  <a:pt x="51" y="61"/>
                  <a:pt x="48" y="62"/>
                  <a:pt x="45" y="62"/>
                </a:cubicBezTo>
                <a:cubicBezTo>
                  <a:pt x="43" y="62"/>
                  <a:pt x="40" y="61"/>
                  <a:pt x="38" y="59"/>
                </a:cubicBezTo>
                <a:cubicBezTo>
                  <a:pt x="30" y="51"/>
                  <a:pt x="30" y="51"/>
                  <a:pt x="30" y="51"/>
                </a:cubicBezTo>
                <a:cubicBezTo>
                  <a:pt x="28" y="49"/>
                  <a:pt x="27" y="46"/>
                  <a:pt x="27" y="43"/>
                </a:cubicBezTo>
                <a:cubicBezTo>
                  <a:pt x="27" y="40"/>
                  <a:pt x="28" y="38"/>
                  <a:pt x="30" y="36"/>
                </a:cubicBezTo>
                <a:cubicBezTo>
                  <a:pt x="27" y="32"/>
                  <a:pt x="27" y="32"/>
                  <a:pt x="27" y="32"/>
                </a:cubicBezTo>
                <a:cubicBezTo>
                  <a:pt x="25" y="34"/>
                  <a:pt x="22" y="36"/>
                  <a:pt x="19" y="36"/>
                </a:cubicBezTo>
                <a:cubicBezTo>
                  <a:pt x="16" y="36"/>
                  <a:pt x="13" y="34"/>
                  <a:pt x="11" y="32"/>
                </a:cubicBezTo>
                <a:cubicBezTo>
                  <a:pt x="3" y="24"/>
                  <a:pt x="3" y="24"/>
                  <a:pt x="3" y="24"/>
                </a:cubicBezTo>
                <a:cubicBezTo>
                  <a:pt x="1" y="22"/>
                  <a:pt x="0" y="20"/>
                  <a:pt x="0" y="17"/>
                </a:cubicBezTo>
                <a:cubicBezTo>
                  <a:pt x="0" y="14"/>
                  <a:pt x="1" y="11"/>
                  <a:pt x="3" y="9"/>
                </a:cubicBezTo>
                <a:cubicBezTo>
                  <a:pt x="9" y="3"/>
                  <a:pt x="9" y="3"/>
                  <a:pt x="9" y="3"/>
                </a:cubicBezTo>
                <a:cubicBezTo>
                  <a:pt x="11" y="1"/>
                  <a:pt x="14" y="0"/>
                  <a:pt x="17" y="0"/>
                </a:cubicBezTo>
                <a:cubicBezTo>
                  <a:pt x="19" y="0"/>
                  <a:pt x="22" y="1"/>
                  <a:pt x="24" y="4"/>
                </a:cubicBezTo>
                <a:cubicBezTo>
                  <a:pt x="32" y="11"/>
                  <a:pt x="32" y="11"/>
                  <a:pt x="32" y="11"/>
                </a:cubicBezTo>
                <a:cubicBezTo>
                  <a:pt x="34" y="13"/>
                  <a:pt x="35" y="16"/>
                  <a:pt x="35" y="19"/>
                </a:cubicBezTo>
                <a:cubicBezTo>
                  <a:pt x="35" y="22"/>
                  <a:pt x="34" y="25"/>
                  <a:pt x="32" y="27"/>
                </a:cubicBezTo>
                <a:cubicBezTo>
                  <a:pt x="35" y="30"/>
                  <a:pt x="35" y="30"/>
                  <a:pt x="35" y="30"/>
                </a:cubicBezTo>
                <a:cubicBezTo>
                  <a:pt x="37" y="28"/>
                  <a:pt x="40" y="27"/>
                  <a:pt x="43" y="27"/>
                </a:cubicBezTo>
                <a:cubicBezTo>
                  <a:pt x="46" y="27"/>
                  <a:pt x="49" y="28"/>
                  <a:pt x="51" y="30"/>
                </a:cubicBezTo>
                <a:cubicBezTo>
                  <a:pt x="59" y="38"/>
                  <a:pt x="59" y="38"/>
                  <a:pt x="59" y="38"/>
                </a:cubicBezTo>
                <a:cubicBezTo>
                  <a:pt x="61" y="40"/>
                  <a:pt x="62" y="43"/>
                  <a:pt x="62" y="46"/>
                </a:cubicBezTo>
                <a:cubicBezTo>
                  <a:pt x="62" y="49"/>
                  <a:pt x="61" y="52"/>
                  <a:pt x="59" y="54"/>
                </a:cubicBezTo>
                <a:close/>
                <a:moveTo>
                  <a:pt x="27" y="17"/>
                </a:moveTo>
                <a:cubicBezTo>
                  <a:pt x="19" y="9"/>
                  <a:pt x="19" y="9"/>
                  <a:pt x="19" y="9"/>
                </a:cubicBezTo>
                <a:cubicBezTo>
                  <a:pt x="18" y="8"/>
                  <a:pt x="18" y="8"/>
                  <a:pt x="17" y="8"/>
                </a:cubicBezTo>
                <a:cubicBezTo>
                  <a:pt x="16" y="8"/>
                  <a:pt x="15" y="8"/>
                  <a:pt x="14" y="9"/>
                </a:cubicBezTo>
                <a:cubicBezTo>
                  <a:pt x="8" y="14"/>
                  <a:pt x="8" y="14"/>
                  <a:pt x="8" y="14"/>
                </a:cubicBezTo>
                <a:cubicBezTo>
                  <a:pt x="8" y="15"/>
                  <a:pt x="7" y="16"/>
                  <a:pt x="7" y="17"/>
                </a:cubicBezTo>
                <a:cubicBezTo>
                  <a:pt x="7" y="18"/>
                  <a:pt x="8" y="19"/>
                  <a:pt x="8" y="19"/>
                </a:cubicBezTo>
                <a:cubicBezTo>
                  <a:pt x="16" y="27"/>
                  <a:pt x="16" y="27"/>
                  <a:pt x="16" y="27"/>
                </a:cubicBezTo>
                <a:cubicBezTo>
                  <a:pt x="17" y="28"/>
                  <a:pt x="18" y="28"/>
                  <a:pt x="19" y="28"/>
                </a:cubicBezTo>
                <a:cubicBezTo>
                  <a:pt x="20" y="28"/>
                  <a:pt x="21" y="28"/>
                  <a:pt x="22" y="27"/>
                </a:cubicBezTo>
                <a:cubicBezTo>
                  <a:pt x="20" y="26"/>
                  <a:pt x="19" y="25"/>
                  <a:pt x="19" y="23"/>
                </a:cubicBezTo>
                <a:cubicBezTo>
                  <a:pt x="19" y="21"/>
                  <a:pt x="21" y="19"/>
                  <a:pt x="23" y="19"/>
                </a:cubicBezTo>
                <a:cubicBezTo>
                  <a:pt x="24" y="19"/>
                  <a:pt x="26" y="21"/>
                  <a:pt x="27" y="22"/>
                </a:cubicBezTo>
                <a:cubicBezTo>
                  <a:pt x="28" y="21"/>
                  <a:pt x="28" y="20"/>
                  <a:pt x="28" y="19"/>
                </a:cubicBezTo>
                <a:cubicBezTo>
                  <a:pt x="28" y="18"/>
                  <a:pt x="28" y="17"/>
                  <a:pt x="27" y="17"/>
                </a:cubicBezTo>
                <a:close/>
                <a:moveTo>
                  <a:pt x="54" y="43"/>
                </a:moveTo>
                <a:cubicBezTo>
                  <a:pt x="46" y="35"/>
                  <a:pt x="46" y="35"/>
                  <a:pt x="46" y="35"/>
                </a:cubicBezTo>
                <a:cubicBezTo>
                  <a:pt x="45" y="35"/>
                  <a:pt x="44" y="34"/>
                  <a:pt x="43" y="34"/>
                </a:cubicBezTo>
                <a:cubicBezTo>
                  <a:pt x="42" y="34"/>
                  <a:pt x="41" y="35"/>
                  <a:pt x="40" y="36"/>
                </a:cubicBezTo>
                <a:cubicBezTo>
                  <a:pt x="42" y="37"/>
                  <a:pt x="43" y="38"/>
                  <a:pt x="43" y="40"/>
                </a:cubicBezTo>
                <a:cubicBezTo>
                  <a:pt x="43" y="42"/>
                  <a:pt x="42" y="43"/>
                  <a:pt x="40" y="43"/>
                </a:cubicBezTo>
                <a:cubicBezTo>
                  <a:pt x="38" y="43"/>
                  <a:pt x="37" y="42"/>
                  <a:pt x="35" y="41"/>
                </a:cubicBezTo>
                <a:cubicBezTo>
                  <a:pt x="34" y="41"/>
                  <a:pt x="34" y="42"/>
                  <a:pt x="34" y="43"/>
                </a:cubicBezTo>
                <a:cubicBezTo>
                  <a:pt x="34" y="44"/>
                  <a:pt x="34" y="45"/>
                  <a:pt x="35" y="46"/>
                </a:cubicBezTo>
                <a:cubicBezTo>
                  <a:pt x="43" y="54"/>
                  <a:pt x="43" y="54"/>
                  <a:pt x="43" y="54"/>
                </a:cubicBezTo>
                <a:cubicBezTo>
                  <a:pt x="44" y="55"/>
                  <a:pt x="45" y="55"/>
                  <a:pt x="45" y="55"/>
                </a:cubicBezTo>
                <a:cubicBezTo>
                  <a:pt x="46" y="55"/>
                  <a:pt x="47" y="55"/>
                  <a:pt x="48" y="54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5" y="47"/>
                  <a:pt x="55" y="46"/>
                </a:cubicBezTo>
                <a:cubicBezTo>
                  <a:pt x="55" y="45"/>
                  <a:pt x="54" y="44"/>
                  <a:pt x="54" y="4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243" name="Google Shape;2243;g9914e97976_2_1399"/>
          <p:cNvSpPr/>
          <p:nvPr/>
        </p:nvSpPr>
        <p:spPr>
          <a:xfrm>
            <a:off x="1137408" y="5282746"/>
            <a:ext cx="312080" cy="242094"/>
          </a:xfrm>
          <a:custGeom>
            <a:avLst/>
            <a:gdLst/>
            <a:ahLst/>
            <a:cxnLst/>
            <a:rect l="l" t="t" r="r" b="b"/>
            <a:pathLst>
              <a:path w="72" h="56" extrusionOk="0">
                <a:moveTo>
                  <a:pt x="66" y="17"/>
                </a:moveTo>
                <a:cubicBezTo>
                  <a:pt x="59" y="21"/>
                  <a:pt x="53" y="26"/>
                  <a:pt x="47" y="30"/>
                </a:cubicBezTo>
                <a:cubicBezTo>
                  <a:pt x="44" y="32"/>
                  <a:pt x="40" y="36"/>
                  <a:pt x="37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33" y="36"/>
                  <a:pt x="29" y="32"/>
                  <a:pt x="26" y="30"/>
                </a:cubicBezTo>
                <a:cubicBezTo>
                  <a:pt x="20" y="26"/>
                  <a:pt x="14" y="21"/>
                  <a:pt x="7" y="17"/>
                </a:cubicBezTo>
                <a:cubicBezTo>
                  <a:pt x="5" y="15"/>
                  <a:pt x="0" y="11"/>
                  <a:pt x="0" y="7"/>
                </a:cubicBezTo>
                <a:cubicBezTo>
                  <a:pt x="0" y="3"/>
                  <a:pt x="3" y="0"/>
                  <a:pt x="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0" y="0"/>
                  <a:pt x="72" y="2"/>
                  <a:pt x="72" y="6"/>
                </a:cubicBezTo>
                <a:cubicBezTo>
                  <a:pt x="72" y="11"/>
                  <a:pt x="69" y="15"/>
                  <a:pt x="66" y="17"/>
                </a:cubicBezTo>
                <a:close/>
                <a:moveTo>
                  <a:pt x="72" y="50"/>
                </a:moveTo>
                <a:cubicBezTo>
                  <a:pt x="72" y="53"/>
                  <a:pt x="70" y="56"/>
                  <a:pt x="66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3" y="56"/>
                  <a:pt x="0" y="53"/>
                  <a:pt x="0" y="50"/>
                </a:cubicBezTo>
                <a:cubicBezTo>
                  <a:pt x="0" y="18"/>
                  <a:pt x="0" y="18"/>
                  <a:pt x="0" y="18"/>
                </a:cubicBezTo>
                <a:cubicBezTo>
                  <a:pt x="2" y="19"/>
                  <a:pt x="3" y="20"/>
                  <a:pt x="5" y="21"/>
                </a:cubicBezTo>
                <a:cubicBezTo>
                  <a:pt x="11" y="26"/>
                  <a:pt x="18" y="30"/>
                  <a:pt x="24" y="35"/>
                </a:cubicBezTo>
                <a:cubicBezTo>
                  <a:pt x="28" y="38"/>
                  <a:pt x="32" y="41"/>
                  <a:pt x="36" y="41"/>
                </a:cubicBezTo>
                <a:cubicBezTo>
                  <a:pt x="36" y="41"/>
                  <a:pt x="36" y="41"/>
                  <a:pt x="36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41" y="41"/>
                  <a:pt x="45" y="38"/>
                  <a:pt x="48" y="35"/>
                </a:cubicBezTo>
                <a:cubicBezTo>
                  <a:pt x="55" y="30"/>
                  <a:pt x="62" y="26"/>
                  <a:pt x="68" y="21"/>
                </a:cubicBezTo>
                <a:cubicBezTo>
                  <a:pt x="70" y="20"/>
                  <a:pt x="71" y="19"/>
                  <a:pt x="72" y="18"/>
                </a:cubicBezTo>
                <a:lnTo>
                  <a:pt x="72" y="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25" tIns="22850" rIns="45725" bIns="2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2244" name="Google Shape;2244;g9914e97976_2_13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98296" y="3792727"/>
            <a:ext cx="1569317" cy="55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63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526" cy="748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3</a:t>
            </a:fld>
            <a:endParaRPr/>
          </a:p>
        </p:txBody>
      </p:sp>
      <p:grpSp>
        <p:nvGrpSpPr>
          <p:cNvPr id="1769" name="Google Shape;1769;p63"/>
          <p:cNvGrpSpPr/>
          <p:nvPr/>
        </p:nvGrpSpPr>
        <p:grpSpPr>
          <a:xfrm>
            <a:off x="9169437" y="3873084"/>
            <a:ext cx="793229" cy="793227"/>
            <a:chOff x="0" y="0"/>
            <a:chExt cx="793229" cy="793227"/>
          </a:xfrm>
        </p:grpSpPr>
        <p:sp>
          <p:nvSpPr>
            <p:cNvPr id="1770" name="Google Shape;1770;p63"/>
            <p:cNvSpPr/>
            <p:nvPr/>
          </p:nvSpPr>
          <p:spPr>
            <a:xfrm flipH="1">
              <a:off x="0" y="0"/>
              <a:ext cx="793229" cy="793227"/>
            </a:xfrm>
            <a:prstGeom prst="ellipse">
              <a:avLst/>
            </a:prstGeom>
            <a:gradFill>
              <a:gsLst>
                <a:gs pos="0">
                  <a:schemeClr val="accent4"/>
                </a:gs>
                <a:gs pos="100000">
                  <a:srgbClr val="B4470B"/>
                </a:gs>
              </a:gsLst>
              <a:lin ang="2700000" scaled="0"/>
            </a:gradFill>
            <a:ln>
              <a:noFill/>
            </a:ln>
            <a:effectLst>
              <a:outerShdw blurRad="673100" dist="419100" dir="81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63"/>
            <p:cNvSpPr txBox="1"/>
            <p:nvPr/>
          </p:nvSpPr>
          <p:spPr>
            <a:xfrm>
              <a:off x="35832" y="227336"/>
              <a:ext cx="721564" cy="332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Phần 4</a:t>
              </a:r>
              <a:endParaRPr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72" name="Google Shape;1772;p63"/>
          <p:cNvGrpSpPr/>
          <p:nvPr/>
        </p:nvGrpSpPr>
        <p:grpSpPr>
          <a:xfrm>
            <a:off x="8799954" y="2651576"/>
            <a:ext cx="2468019" cy="2016057"/>
            <a:chOff x="0" y="0"/>
            <a:chExt cx="2468019" cy="2016057"/>
          </a:xfrm>
        </p:grpSpPr>
        <p:sp>
          <p:nvSpPr>
            <p:cNvPr id="1773" name="Google Shape;1773;p63"/>
            <p:cNvSpPr/>
            <p:nvPr/>
          </p:nvSpPr>
          <p:spPr>
            <a:xfrm flipH="1">
              <a:off x="0" y="0"/>
              <a:ext cx="2468019" cy="2016057"/>
            </a:xfrm>
            <a:custGeom>
              <a:avLst/>
              <a:gdLst/>
              <a:ahLst/>
              <a:cxnLst/>
              <a:rect l="l" t="t" r="r" b="b"/>
              <a:pathLst>
                <a:path w="21569" h="21565" extrusionOk="0">
                  <a:moveTo>
                    <a:pt x="94" y="4456"/>
                  </a:moveTo>
                  <a:cubicBezTo>
                    <a:pt x="4815" y="24"/>
                    <a:pt x="4815" y="24"/>
                    <a:pt x="4815" y="24"/>
                  </a:cubicBezTo>
                  <a:cubicBezTo>
                    <a:pt x="4881" y="-35"/>
                    <a:pt x="4970" y="24"/>
                    <a:pt x="4970" y="119"/>
                  </a:cubicBezTo>
                  <a:cubicBezTo>
                    <a:pt x="4970" y="1377"/>
                    <a:pt x="4970" y="1377"/>
                    <a:pt x="4970" y="1377"/>
                  </a:cubicBezTo>
                  <a:cubicBezTo>
                    <a:pt x="12935" y="1384"/>
                    <a:pt x="12935" y="1384"/>
                    <a:pt x="12935" y="1384"/>
                  </a:cubicBezTo>
                  <a:cubicBezTo>
                    <a:pt x="18163" y="1384"/>
                    <a:pt x="21569" y="6599"/>
                    <a:pt x="21569" y="11924"/>
                  </a:cubicBezTo>
                  <a:cubicBezTo>
                    <a:pt x="21569" y="16555"/>
                    <a:pt x="19042" y="21565"/>
                    <a:pt x="14267" y="21565"/>
                  </a:cubicBezTo>
                  <a:cubicBezTo>
                    <a:pt x="16920" y="21550"/>
                    <a:pt x="19173" y="18683"/>
                    <a:pt x="19173" y="14953"/>
                  </a:cubicBezTo>
                  <a:cubicBezTo>
                    <a:pt x="19173" y="11215"/>
                    <a:pt x="16562" y="8004"/>
                    <a:pt x="13509" y="8004"/>
                  </a:cubicBezTo>
                  <a:cubicBezTo>
                    <a:pt x="4970" y="8004"/>
                    <a:pt x="4970" y="8004"/>
                    <a:pt x="4970" y="8004"/>
                  </a:cubicBezTo>
                  <a:cubicBezTo>
                    <a:pt x="4970" y="9247"/>
                    <a:pt x="4970" y="9247"/>
                    <a:pt x="4970" y="9247"/>
                  </a:cubicBezTo>
                  <a:cubicBezTo>
                    <a:pt x="4970" y="9342"/>
                    <a:pt x="4881" y="9401"/>
                    <a:pt x="4815" y="9342"/>
                  </a:cubicBezTo>
                  <a:cubicBezTo>
                    <a:pt x="94" y="4910"/>
                    <a:pt x="94" y="4910"/>
                    <a:pt x="94" y="4910"/>
                  </a:cubicBezTo>
                  <a:cubicBezTo>
                    <a:pt x="-31" y="4800"/>
                    <a:pt x="-31" y="4566"/>
                    <a:pt x="94" y="4456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63"/>
            <p:cNvSpPr/>
            <p:nvPr/>
          </p:nvSpPr>
          <p:spPr>
            <a:xfrm flipH="1">
              <a:off x="144143" y="437083"/>
              <a:ext cx="2323498" cy="1577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23" y="0"/>
                  </a:moveTo>
                  <a:cubicBezTo>
                    <a:pt x="16332" y="0"/>
                    <a:pt x="21600" y="2987"/>
                    <a:pt x="21600" y="11366"/>
                  </a:cubicBezTo>
                  <a:cubicBezTo>
                    <a:pt x="21600" y="18492"/>
                    <a:pt x="18378" y="20907"/>
                    <a:pt x="16421" y="21469"/>
                  </a:cubicBezTo>
                  <a:cubicBezTo>
                    <a:pt x="16116" y="21534"/>
                    <a:pt x="15804" y="21581"/>
                    <a:pt x="15480" y="21600"/>
                  </a:cubicBezTo>
                  <a:cubicBezTo>
                    <a:pt x="15468" y="21591"/>
                    <a:pt x="15468" y="21591"/>
                    <a:pt x="15468" y="21591"/>
                  </a:cubicBezTo>
                  <a:cubicBezTo>
                    <a:pt x="18156" y="21338"/>
                    <a:pt x="20393" y="17752"/>
                    <a:pt x="20393" y="13145"/>
                  </a:cubicBezTo>
                  <a:cubicBezTo>
                    <a:pt x="20393" y="8361"/>
                    <a:pt x="17616" y="4251"/>
                    <a:pt x="14368" y="4251"/>
                  </a:cubicBezTo>
                  <a:cubicBezTo>
                    <a:pt x="5287" y="4251"/>
                    <a:pt x="5287" y="4251"/>
                    <a:pt x="5287" y="4251"/>
                  </a:cubicBezTo>
                  <a:cubicBezTo>
                    <a:pt x="5287" y="5842"/>
                    <a:pt x="5287" y="5842"/>
                    <a:pt x="5287" y="5842"/>
                  </a:cubicBezTo>
                  <a:cubicBezTo>
                    <a:pt x="5287" y="5964"/>
                    <a:pt x="5192" y="6039"/>
                    <a:pt x="5122" y="5964"/>
                  </a:cubicBezTo>
                  <a:cubicBezTo>
                    <a:pt x="102" y="290"/>
                    <a:pt x="102" y="290"/>
                    <a:pt x="102" y="290"/>
                  </a:cubicBezTo>
                  <a:cubicBezTo>
                    <a:pt x="38" y="215"/>
                    <a:pt x="0" y="112"/>
                    <a:pt x="0" y="0"/>
                  </a:cubicBezTo>
                  <a:cubicBezTo>
                    <a:pt x="0" y="0"/>
                    <a:pt x="12805" y="0"/>
                    <a:pt x="13923" y="0"/>
                  </a:cubicBezTo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rgbClr val="B4470B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5" name="Google Shape;1775;p63"/>
          <p:cNvGrpSpPr/>
          <p:nvPr/>
        </p:nvGrpSpPr>
        <p:grpSpPr>
          <a:xfrm>
            <a:off x="6267501" y="2651576"/>
            <a:ext cx="2468019" cy="2016057"/>
            <a:chOff x="0" y="0"/>
            <a:chExt cx="2468019" cy="2016057"/>
          </a:xfrm>
        </p:grpSpPr>
        <p:sp>
          <p:nvSpPr>
            <p:cNvPr id="1776" name="Google Shape;1776;p63"/>
            <p:cNvSpPr/>
            <p:nvPr/>
          </p:nvSpPr>
          <p:spPr>
            <a:xfrm flipH="1">
              <a:off x="0" y="0"/>
              <a:ext cx="2468019" cy="2016057"/>
            </a:xfrm>
            <a:custGeom>
              <a:avLst/>
              <a:gdLst/>
              <a:ahLst/>
              <a:cxnLst/>
              <a:rect l="l" t="t" r="r" b="b"/>
              <a:pathLst>
                <a:path w="21569" h="21565" extrusionOk="0">
                  <a:moveTo>
                    <a:pt x="94" y="4456"/>
                  </a:moveTo>
                  <a:cubicBezTo>
                    <a:pt x="4815" y="24"/>
                    <a:pt x="4815" y="24"/>
                    <a:pt x="4815" y="24"/>
                  </a:cubicBezTo>
                  <a:cubicBezTo>
                    <a:pt x="4881" y="-35"/>
                    <a:pt x="4970" y="24"/>
                    <a:pt x="4970" y="119"/>
                  </a:cubicBezTo>
                  <a:cubicBezTo>
                    <a:pt x="4970" y="1377"/>
                    <a:pt x="4970" y="1377"/>
                    <a:pt x="4970" y="1377"/>
                  </a:cubicBezTo>
                  <a:cubicBezTo>
                    <a:pt x="12935" y="1384"/>
                    <a:pt x="12935" y="1384"/>
                    <a:pt x="12935" y="1384"/>
                  </a:cubicBezTo>
                  <a:cubicBezTo>
                    <a:pt x="18163" y="1384"/>
                    <a:pt x="21569" y="6599"/>
                    <a:pt x="21569" y="11924"/>
                  </a:cubicBezTo>
                  <a:cubicBezTo>
                    <a:pt x="21569" y="16555"/>
                    <a:pt x="19042" y="21565"/>
                    <a:pt x="14267" y="21565"/>
                  </a:cubicBezTo>
                  <a:cubicBezTo>
                    <a:pt x="16920" y="21550"/>
                    <a:pt x="19173" y="18683"/>
                    <a:pt x="19173" y="14953"/>
                  </a:cubicBezTo>
                  <a:cubicBezTo>
                    <a:pt x="19173" y="11215"/>
                    <a:pt x="16562" y="8004"/>
                    <a:pt x="13509" y="8004"/>
                  </a:cubicBezTo>
                  <a:cubicBezTo>
                    <a:pt x="4970" y="8004"/>
                    <a:pt x="4970" y="8004"/>
                    <a:pt x="4970" y="8004"/>
                  </a:cubicBezTo>
                  <a:cubicBezTo>
                    <a:pt x="4970" y="9247"/>
                    <a:pt x="4970" y="9247"/>
                    <a:pt x="4970" y="9247"/>
                  </a:cubicBezTo>
                  <a:cubicBezTo>
                    <a:pt x="4970" y="9342"/>
                    <a:pt x="4881" y="9401"/>
                    <a:pt x="4815" y="9342"/>
                  </a:cubicBezTo>
                  <a:cubicBezTo>
                    <a:pt x="94" y="4910"/>
                    <a:pt x="94" y="4910"/>
                    <a:pt x="94" y="4910"/>
                  </a:cubicBezTo>
                  <a:cubicBezTo>
                    <a:pt x="-31" y="4800"/>
                    <a:pt x="-31" y="4566"/>
                    <a:pt x="94" y="4456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63"/>
            <p:cNvSpPr/>
            <p:nvPr/>
          </p:nvSpPr>
          <p:spPr>
            <a:xfrm flipH="1">
              <a:off x="144143" y="437083"/>
              <a:ext cx="2323498" cy="1577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23" y="0"/>
                  </a:moveTo>
                  <a:cubicBezTo>
                    <a:pt x="16332" y="0"/>
                    <a:pt x="21600" y="2987"/>
                    <a:pt x="21600" y="11366"/>
                  </a:cubicBezTo>
                  <a:cubicBezTo>
                    <a:pt x="21600" y="18492"/>
                    <a:pt x="18378" y="20907"/>
                    <a:pt x="16421" y="21469"/>
                  </a:cubicBezTo>
                  <a:cubicBezTo>
                    <a:pt x="16116" y="21534"/>
                    <a:pt x="15804" y="21581"/>
                    <a:pt x="15480" y="21600"/>
                  </a:cubicBezTo>
                  <a:cubicBezTo>
                    <a:pt x="15468" y="21591"/>
                    <a:pt x="15468" y="21591"/>
                    <a:pt x="15468" y="21591"/>
                  </a:cubicBezTo>
                  <a:cubicBezTo>
                    <a:pt x="18156" y="21338"/>
                    <a:pt x="20393" y="17752"/>
                    <a:pt x="20393" y="13145"/>
                  </a:cubicBezTo>
                  <a:cubicBezTo>
                    <a:pt x="20393" y="8361"/>
                    <a:pt x="17616" y="4251"/>
                    <a:pt x="14368" y="4251"/>
                  </a:cubicBezTo>
                  <a:cubicBezTo>
                    <a:pt x="5287" y="4251"/>
                    <a:pt x="5287" y="4251"/>
                    <a:pt x="5287" y="4251"/>
                  </a:cubicBezTo>
                  <a:cubicBezTo>
                    <a:pt x="5287" y="5842"/>
                    <a:pt x="5287" y="5842"/>
                    <a:pt x="5287" y="5842"/>
                  </a:cubicBezTo>
                  <a:cubicBezTo>
                    <a:pt x="5287" y="5964"/>
                    <a:pt x="5192" y="6039"/>
                    <a:pt x="5122" y="5964"/>
                  </a:cubicBezTo>
                  <a:cubicBezTo>
                    <a:pt x="102" y="290"/>
                    <a:pt x="102" y="290"/>
                    <a:pt x="102" y="290"/>
                  </a:cubicBezTo>
                  <a:cubicBezTo>
                    <a:pt x="38" y="215"/>
                    <a:pt x="0" y="112"/>
                    <a:pt x="0" y="0"/>
                  </a:cubicBezTo>
                  <a:cubicBezTo>
                    <a:pt x="0" y="0"/>
                    <a:pt x="12805" y="0"/>
                    <a:pt x="13923" y="0"/>
                  </a:cubicBezTo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rgbClr val="BC7A03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8" name="Google Shape;1778;p63"/>
          <p:cNvGrpSpPr/>
          <p:nvPr/>
        </p:nvGrpSpPr>
        <p:grpSpPr>
          <a:xfrm>
            <a:off x="6636984" y="3873084"/>
            <a:ext cx="793229" cy="793227"/>
            <a:chOff x="0" y="0"/>
            <a:chExt cx="793229" cy="793227"/>
          </a:xfrm>
        </p:grpSpPr>
        <p:sp>
          <p:nvSpPr>
            <p:cNvPr id="1779" name="Google Shape;1779;p63"/>
            <p:cNvSpPr/>
            <p:nvPr/>
          </p:nvSpPr>
          <p:spPr>
            <a:xfrm flipH="1">
              <a:off x="0" y="0"/>
              <a:ext cx="793229" cy="793227"/>
            </a:xfrm>
            <a:prstGeom prst="ellipse">
              <a:avLst/>
            </a:prstGeom>
            <a:gradFill>
              <a:gsLst>
                <a:gs pos="0">
                  <a:schemeClr val="accent3"/>
                </a:gs>
                <a:gs pos="100000">
                  <a:srgbClr val="BC7A03"/>
                </a:gs>
              </a:gsLst>
              <a:lin ang="2700000" scaled="0"/>
            </a:gradFill>
            <a:ln>
              <a:noFill/>
            </a:ln>
            <a:effectLst>
              <a:outerShdw blurRad="673100" dist="419100" dir="81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63"/>
            <p:cNvSpPr txBox="1"/>
            <p:nvPr/>
          </p:nvSpPr>
          <p:spPr>
            <a:xfrm>
              <a:off x="35832" y="227336"/>
              <a:ext cx="721564" cy="332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Phần 3</a:t>
              </a:r>
              <a:endParaRPr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81" name="Google Shape;1781;p63"/>
          <p:cNvGrpSpPr/>
          <p:nvPr/>
        </p:nvGrpSpPr>
        <p:grpSpPr>
          <a:xfrm>
            <a:off x="3689259" y="2723776"/>
            <a:ext cx="2468019" cy="2016057"/>
            <a:chOff x="0" y="0"/>
            <a:chExt cx="2468019" cy="2016057"/>
          </a:xfrm>
        </p:grpSpPr>
        <p:sp>
          <p:nvSpPr>
            <p:cNvPr id="1782" name="Google Shape;1782;p63"/>
            <p:cNvSpPr/>
            <p:nvPr/>
          </p:nvSpPr>
          <p:spPr>
            <a:xfrm flipH="1">
              <a:off x="0" y="0"/>
              <a:ext cx="2468019" cy="2016057"/>
            </a:xfrm>
            <a:custGeom>
              <a:avLst/>
              <a:gdLst/>
              <a:ahLst/>
              <a:cxnLst/>
              <a:rect l="l" t="t" r="r" b="b"/>
              <a:pathLst>
                <a:path w="21569" h="21565" extrusionOk="0">
                  <a:moveTo>
                    <a:pt x="94" y="4456"/>
                  </a:moveTo>
                  <a:cubicBezTo>
                    <a:pt x="4815" y="24"/>
                    <a:pt x="4815" y="24"/>
                    <a:pt x="4815" y="24"/>
                  </a:cubicBezTo>
                  <a:cubicBezTo>
                    <a:pt x="4881" y="-35"/>
                    <a:pt x="4970" y="24"/>
                    <a:pt x="4970" y="119"/>
                  </a:cubicBezTo>
                  <a:cubicBezTo>
                    <a:pt x="4970" y="1377"/>
                    <a:pt x="4970" y="1377"/>
                    <a:pt x="4970" y="1377"/>
                  </a:cubicBezTo>
                  <a:cubicBezTo>
                    <a:pt x="12935" y="1384"/>
                    <a:pt x="12935" y="1384"/>
                    <a:pt x="12935" y="1384"/>
                  </a:cubicBezTo>
                  <a:cubicBezTo>
                    <a:pt x="18163" y="1384"/>
                    <a:pt x="21569" y="6599"/>
                    <a:pt x="21569" y="11924"/>
                  </a:cubicBezTo>
                  <a:cubicBezTo>
                    <a:pt x="21569" y="16555"/>
                    <a:pt x="19042" y="21565"/>
                    <a:pt x="14267" y="21565"/>
                  </a:cubicBezTo>
                  <a:cubicBezTo>
                    <a:pt x="16920" y="21550"/>
                    <a:pt x="19173" y="18683"/>
                    <a:pt x="19173" y="14953"/>
                  </a:cubicBezTo>
                  <a:cubicBezTo>
                    <a:pt x="19173" y="11215"/>
                    <a:pt x="16562" y="8004"/>
                    <a:pt x="13509" y="8004"/>
                  </a:cubicBezTo>
                  <a:cubicBezTo>
                    <a:pt x="4970" y="8004"/>
                    <a:pt x="4970" y="8004"/>
                    <a:pt x="4970" y="8004"/>
                  </a:cubicBezTo>
                  <a:cubicBezTo>
                    <a:pt x="4970" y="9247"/>
                    <a:pt x="4970" y="9247"/>
                    <a:pt x="4970" y="9247"/>
                  </a:cubicBezTo>
                  <a:cubicBezTo>
                    <a:pt x="4970" y="9342"/>
                    <a:pt x="4881" y="9401"/>
                    <a:pt x="4815" y="9342"/>
                  </a:cubicBezTo>
                  <a:cubicBezTo>
                    <a:pt x="94" y="4910"/>
                    <a:pt x="94" y="4910"/>
                    <a:pt x="94" y="4910"/>
                  </a:cubicBezTo>
                  <a:cubicBezTo>
                    <a:pt x="-31" y="4800"/>
                    <a:pt x="-31" y="4566"/>
                    <a:pt x="94" y="445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63"/>
            <p:cNvSpPr/>
            <p:nvPr/>
          </p:nvSpPr>
          <p:spPr>
            <a:xfrm flipH="1">
              <a:off x="144143" y="437083"/>
              <a:ext cx="2323498" cy="1577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23" y="0"/>
                  </a:moveTo>
                  <a:cubicBezTo>
                    <a:pt x="16332" y="0"/>
                    <a:pt x="21600" y="2987"/>
                    <a:pt x="21600" y="11366"/>
                  </a:cubicBezTo>
                  <a:cubicBezTo>
                    <a:pt x="21600" y="18492"/>
                    <a:pt x="18378" y="20907"/>
                    <a:pt x="16421" y="21469"/>
                  </a:cubicBezTo>
                  <a:cubicBezTo>
                    <a:pt x="16116" y="21534"/>
                    <a:pt x="15804" y="21581"/>
                    <a:pt x="15480" y="21600"/>
                  </a:cubicBezTo>
                  <a:cubicBezTo>
                    <a:pt x="15468" y="21591"/>
                    <a:pt x="15468" y="21591"/>
                    <a:pt x="15468" y="21591"/>
                  </a:cubicBezTo>
                  <a:cubicBezTo>
                    <a:pt x="18156" y="21338"/>
                    <a:pt x="20393" y="17752"/>
                    <a:pt x="20393" y="13145"/>
                  </a:cubicBezTo>
                  <a:cubicBezTo>
                    <a:pt x="20393" y="8361"/>
                    <a:pt x="17616" y="4251"/>
                    <a:pt x="14368" y="4251"/>
                  </a:cubicBezTo>
                  <a:cubicBezTo>
                    <a:pt x="5287" y="4251"/>
                    <a:pt x="5287" y="4251"/>
                    <a:pt x="5287" y="4251"/>
                  </a:cubicBezTo>
                  <a:cubicBezTo>
                    <a:pt x="5287" y="5842"/>
                    <a:pt x="5287" y="5842"/>
                    <a:pt x="5287" y="5842"/>
                  </a:cubicBezTo>
                  <a:cubicBezTo>
                    <a:pt x="5287" y="5964"/>
                    <a:pt x="5192" y="6039"/>
                    <a:pt x="5122" y="5964"/>
                  </a:cubicBezTo>
                  <a:cubicBezTo>
                    <a:pt x="102" y="290"/>
                    <a:pt x="102" y="290"/>
                    <a:pt x="102" y="290"/>
                  </a:cubicBezTo>
                  <a:cubicBezTo>
                    <a:pt x="38" y="215"/>
                    <a:pt x="0" y="112"/>
                    <a:pt x="0" y="0"/>
                  </a:cubicBezTo>
                  <a:cubicBezTo>
                    <a:pt x="0" y="0"/>
                    <a:pt x="12805" y="0"/>
                    <a:pt x="13923" y="0"/>
                  </a:cubicBezTo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rgbClr val="769E1A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84" name="Google Shape;1784;p63"/>
          <p:cNvGrpSpPr/>
          <p:nvPr/>
        </p:nvGrpSpPr>
        <p:grpSpPr>
          <a:xfrm>
            <a:off x="4043715" y="3873084"/>
            <a:ext cx="793200" cy="793200"/>
            <a:chOff x="29" y="0"/>
            <a:chExt cx="793200" cy="793200"/>
          </a:xfrm>
        </p:grpSpPr>
        <p:sp>
          <p:nvSpPr>
            <p:cNvPr id="1785" name="Google Shape;1785;p63"/>
            <p:cNvSpPr/>
            <p:nvPr/>
          </p:nvSpPr>
          <p:spPr>
            <a:xfrm flipH="1">
              <a:off x="29" y="0"/>
              <a:ext cx="793200" cy="7932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rgbClr val="769E1A"/>
                </a:gs>
              </a:gsLst>
              <a:lin ang="2700000" scaled="0"/>
            </a:gradFill>
            <a:ln>
              <a:noFill/>
            </a:ln>
            <a:effectLst>
              <a:outerShdw blurRad="673100" dist="419100" dir="81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63"/>
            <p:cNvSpPr txBox="1"/>
            <p:nvPr/>
          </p:nvSpPr>
          <p:spPr>
            <a:xfrm>
              <a:off x="35832" y="227336"/>
              <a:ext cx="7215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Phần 2</a:t>
              </a:r>
              <a:endParaRPr sz="14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87" name="Google Shape;1787;p63"/>
          <p:cNvGrpSpPr/>
          <p:nvPr/>
        </p:nvGrpSpPr>
        <p:grpSpPr>
          <a:xfrm>
            <a:off x="1202596" y="2651576"/>
            <a:ext cx="2468020" cy="2016058"/>
            <a:chOff x="0" y="0"/>
            <a:chExt cx="2468019" cy="2016057"/>
          </a:xfrm>
        </p:grpSpPr>
        <p:sp>
          <p:nvSpPr>
            <p:cNvPr id="1788" name="Google Shape;1788;p63"/>
            <p:cNvSpPr/>
            <p:nvPr/>
          </p:nvSpPr>
          <p:spPr>
            <a:xfrm flipH="1">
              <a:off x="0" y="0"/>
              <a:ext cx="2468019" cy="2016057"/>
            </a:xfrm>
            <a:custGeom>
              <a:avLst/>
              <a:gdLst/>
              <a:ahLst/>
              <a:cxnLst/>
              <a:rect l="l" t="t" r="r" b="b"/>
              <a:pathLst>
                <a:path w="21569" h="21565" extrusionOk="0">
                  <a:moveTo>
                    <a:pt x="94" y="4456"/>
                  </a:moveTo>
                  <a:cubicBezTo>
                    <a:pt x="4815" y="24"/>
                    <a:pt x="4815" y="24"/>
                    <a:pt x="4815" y="24"/>
                  </a:cubicBezTo>
                  <a:cubicBezTo>
                    <a:pt x="4881" y="-35"/>
                    <a:pt x="4970" y="24"/>
                    <a:pt x="4970" y="119"/>
                  </a:cubicBezTo>
                  <a:cubicBezTo>
                    <a:pt x="4970" y="1377"/>
                    <a:pt x="4970" y="1377"/>
                    <a:pt x="4970" y="1377"/>
                  </a:cubicBezTo>
                  <a:cubicBezTo>
                    <a:pt x="12935" y="1384"/>
                    <a:pt x="12935" y="1384"/>
                    <a:pt x="12935" y="1384"/>
                  </a:cubicBezTo>
                  <a:cubicBezTo>
                    <a:pt x="18163" y="1384"/>
                    <a:pt x="21569" y="6599"/>
                    <a:pt x="21569" y="11924"/>
                  </a:cubicBezTo>
                  <a:cubicBezTo>
                    <a:pt x="21569" y="16555"/>
                    <a:pt x="19042" y="21565"/>
                    <a:pt x="14267" y="21565"/>
                  </a:cubicBezTo>
                  <a:cubicBezTo>
                    <a:pt x="16920" y="21550"/>
                    <a:pt x="19173" y="18683"/>
                    <a:pt x="19173" y="14953"/>
                  </a:cubicBezTo>
                  <a:cubicBezTo>
                    <a:pt x="19173" y="11215"/>
                    <a:pt x="16562" y="8004"/>
                    <a:pt x="13509" y="8004"/>
                  </a:cubicBezTo>
                  <a:cubicBezTo>
                    <a:pt x="4970" y="8004"/>
                    <a:pt x="4970" y="8004"/>
                    <a:pt x="4970" y="8004"/>
                  </a:cubicBezTo>
                  <a:cubicBezTo>
                    <a:pt x="4970" y="9247"/>
                    <a:pt x="4970" y="9247"/>
                    <a:pt x="4970" y="9247"/>
                  </a:cubicBezTo>
                  <a:cubicBezTo>
                    <a:pt x="4970" y="9342"/>
                    <a:pt x="4881" y="9401"/>
                    <a:pt x="4815" y="9342"/>
                  </a:cubicBezTo>
                  <a:cubicBezTo>
                    <a:pt x="94" y="4910"/>
                    <a:pt x="94" y="4910"/>
                    <a:pt x="94" y="4910"/>
                  </a:cubicBezTo>
                  <a:cubicBezTo>
                    <a:pt x="-31" y="4800"/>
                    <a:pt x="-31" y="4566"/>
                    <a:pt x="94" y="445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63"/>
            <p:cNvSpPr/>
            <p:nvPr/>
          </p:nvSpPr>
          <p:spPr>
            <a:xfrm flipH="1">
              <a:off x="144143" y="437083"/>
              <a:ext cx="2323498" cy="1577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3923" y="0"/>
                  </a:moveTo>
                  <a:cubicBezTo>
                    <a:pt x="16332" y="0"/>
                    <a:pt x="21600" y="2987"/>
                    <a:pt x="21600" y="11366"/>
                  </a:cubicBezTo>
                  <a:cubicBezTo>
                    <a:pt x="21600" y="18492"/>
                    <a:pt x="18378" y="20907"/>
                    <a:pt x="16421" y="21469"/>
                  </a:cubicBezTo>
                  <a:cubicBezTo>
                    <a:pt x="16116" y="21534"/>
                    <a:pt x="15804" y="21581"/>
                    <a:pt x="15480" y="21600"/>
                  </a:cubicBezTo>
                  <a:cubicBezTo>
                    <a:pt x="15468" y="21591"/>
                    <a:pt x="15468" y="21591"/>
                    <a:pt x="15468" y="21591"/>
                  </a:cubicBezTo>
                  <a:cubicBezTo>
                    <a:pt x="18156" y="21338"/>
                    <a:pt x="20393" y="17752"/>
                    <a:pt x="20393" y="13145"/>
                  </a:cubicBezTo>
                  <a:cubicBezTo>
                    <a:pt x="20393" y="8361"/>
                    <a:pt x="17616" y="4251"/>
                    <a:pt x="14368" y="4251"/>
                  </a:cubicBezTo>
                  <a:cubicBezTo>
                    <a:pt x="5287" y="4251"/>
                    <a:pt x="5287" y="4251"/>
                    <a:pt x="5287" y="4251"/>
                  </a:cubicBezTo>
                  <a:cubicBezTo>
                    <a:pt x="5287" y="5842"/>
                    <a:pt x="5287" y="5842"/>
                    <a:pt x="5287" y="5842"/>
                  </a:cubicBezTo>
                  <a:cubicBezTo>
                    <a:pt x="5287" y="5964"/>
                    <a:pt x="5192" y="6039"/>
                    <a:pt x="5122" y="5964"/>
                  </a:cubicBezTo>
                  <a:cubicBezTo>
                    <a:pt x="102" y="290"/>
                    <a:pt x="102" y="290"/>
                    <a:pt x="102" y="290"/>
                  </a:cubicBezTo>
                  <a:cubicBezTo>
                    <a:pt x="38" y="215"/>
                    <a:pt x="0" y="112"/>
                    <a:pt x="0" y="0"/>
                  </a:cubicBezTo>
                  <a:cubicBezTo>
                    <a:pt x="0" y="0"/>
                    <a:pt x="12805" y="0"/>
                    <a:pt x="13923" y="0"/>
                  </a:cubicBezTo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0" name="Google Shape;1790;p63"/>
          <p:cNvGrpSpPr/>
          <p:nvPr/>
        </p:nvGrpSpPr>
        <p:grpSpPr>
          <a:xfrm>
            <a:off x="1629960" y="3873084"/>
            <a:ext cx="793200" cy="793200"/>
            <a:chOff x="29" y="0"/>
            <a:chExt cx="793200" cy="793200"/>
          </a:xfrm>
        </p:grpSpPr>
        <p:sp>
          <p:nvSpPr>
            <p:cNvPr id="1791" name="Google Shape;1791;p63"/>
            <p:cNvSpPr/>
            <p:nvPr/>
          </p:nvSpPr>
          <p:spPr>
            <a:xfrm flipH="1">
              <a:off x="29" y="0"/>
              <a:ext cx="793200" cy="7932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rgbClr val="0D6145"/>
                </a:gs>
              </a:gsLst>
              <a:lin ang="2700000" scaled="0"/>
            </a:gradFill>
            <a:ln>
              <a:noFill/>
            </a:ln>
            <a:effectLst>
              <a:outerShdw blurRad="673100" dist="419100" dir="81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63"/>
            <p:cNvSpPr txBox="1"/>
            <p:nvPr/>
          </p:nvSpPr>
          <p:spPr>
            <a:xfrm>
              <a:off x="35832" y="227336"/>
              <a:ext cx="721500" cy="33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lang="en-US" sz="1300" b="1" i="0" u="none" strike="noStrike" cap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Phần 1</a:t>
              </a:r>
              <a:endParaRPr sz="11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93" name="Google Shape;1793;p63"/>
          <p:cNvGrpSpPr/>
          <p:nvPr/>
        </p:nvGrpSpPr>
        <p:grpSpPr>
          <a:xfrm>
            <a:off x="1202593" y="4998416"/>
            <a:ext cx="2226329" cy="993463"/>
            <a:chOff x="0" y="0"/>
            <a:chExt cx="2535105" cy="993463"/>
          </a:xfrm>
        </p:grpSpPr>
        <p:sp>
          <p:nvSpPr>
            <p:cNvPr id="1794" name="Google Shape;1794;p63"/>
            <p:cNvSpPr txBox="1"/>
            <p:nvPr/>
          </p:nvSpPr>
          <p:spPr>
            <a:xfrm>
              <a:off x="0" y="0"/>
              <a:ext cx="2535105" cy="241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F7151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0F71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#1  Teacher </a:t>
              </a:r>
              <a:r>
                <a:rPr lang="en-US" sz="1600" b="0" i="0" u="none" strike="noStrike" cap="none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Demo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95" name="Google Shape;1795;p63"/>
            <p:cNvSpPr txBox="1"/>
            <p:nvPr/>
          </p:nvSpPr>
          <p:spPr>
            <a:xfrm>
              <a:off x="0" y="297502"/>
              <a:ext cx="2535105" cy="695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200"/>
                <a:buFont typeface="Quattrocento Sans"/>
                <a:buNone/>
              </a:pP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Tổng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hợp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kiến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thức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, </a:t>
              </a: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kĩ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năng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đã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đạt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được</a:t>
              </a:r>
              <a:endParaRPr sz="16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96" name="Google Shape;1796;p63"/>
          <p:cNvGrpSpPr/>
          <p:nvPr/>
        </p:nvGrpSpPr>
        <p:grpSpPr>
          <a:xfrm>
            <a:off x="3655724" y="4998356"/>
            <a:ext cx="2535105" cy="993463"/>
            <a:chOff x="0" y="0"/>
            <a:chExt cx="2535105" cy="993463"/>
          </a:xfrm>
        </p:grpSpPr>
        <p:sp>
          <p:nvSpPr>
            <p:cNvPr id="1797" name="Google Shape;1797;p63"/>
            <p:cNvSpPr txBox="1"/>
            <p:nvPr/>
          </p:nvSpPr>
          <p:spPr>
            <a:xfrm>
              <a:off x="0" y="0"/>
              <a:ext cx="2535105" cy="241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9B91F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89B91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#2  Classroom </a:t>
              </a:r>
              <a:r>
                <a:rPr lang="en-US" sz="1600" b="0" i="0" u="none" strike="noStrike" cap="none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Activity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798" name="Google Shape;1798;p63"/>
            <p:cNvSpPr txBox="1"/>
            <p:nvPr/>
          </p:nvSpPr>
          <p:spPr>
            <a:xfrm>
              <a:off x="0" y="297502"/>
              <a:ext cx="2535105" cy="695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2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Chia sẻ sản phẩm</a:t>
              </a:r>
              <a:endPara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799" name="Google Shape;1799;p63"/>
          <p:cNvGrpSpPr/>
          <p:nvPr/>
        </p:nvGrpSpPr>
        <p:grpSpPr>
          <a:xfrm>
            <a:off x="6284857" y="4998416"/>
            <a:ext cx="2313790" cy="993463"/>
            <a:chOff x="0" y="0"/>
            <a:chExt cx="2535105" cy="993463"/>
          </a:xfrm>
        </p:grpSpPr>
        <p:sp>
          <p:nvSpPr>
            <p:cNvPr id="1800" name="Google Shape;1800;p63"/>
            <p:cNvSpPr txBox="1"/>
            <p:nvPr/>
          </p:nvSpPr>
          <p:spPr>
            <a:xfrm>
              <a:off x="0" y="0"/>
              <a:ext cx="2535105" cy="241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B8E04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DB8E04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#3  Gamification</a:t>
              </a:r>
              <a:r>
                <a:rPr lang="en-US" sz="1600" b="0" i="0" u="none" strike="noStrike" cap="none">
                  <a:solidFill>
                    <a:srgbClr val="0F71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01" name="Google Shape;1801;p63"/>
            <p:cNvSpPr txBox="1"/>
            <p:nvPr/>
          </p:nvSpPr>
          <p:spPr>
            <a:xfrm>
              <a:off x="0" y="297502"/>
              <a:ext cx="2535105" cy="6959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200"/>
                <a:buFont typeface="Quattrocento Sans"/>
                <a:buNone/>
              </a:pPr>
              <a:r>
                <a:rPr lang="en-US" sz="1600" b="0" i="0" u="none" strike="noStrike" cap="none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Nhận xét cuối khóa</a:t>
              </a:r>
              <a:endParaRPr sz="1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02" name="Google Shape;1802;p63"/>
          <p:cNvGrpSpPr/>
          <p:nvPr/>
        </p:nvGrpSpPr>
        <p:grpSpPr>
          <a:xfrm>
            <a:off x="8814692" y="4998356"/>
            <a:ext cx="2535105" cy="980726"/>
            <a:chOff x="0" y="0"/>
            <a:chExt cx="2535105" cy="980726"/>
          </a:xfrm>
        </p:grpSpPr>
        <p:sp>
          <p:nvSpPr>
            <p:cNvPr id="1803" name="Google Shape;1803;p63"/>
            <p:cNvSpPr txBox="1"/>
            <p:nvPr/>
          </p:nvSpPr>
          <p:spPr>
            <a:xfrm>
              <a:off x="0" y="0"/>
              <a:ext cx="2535105" cy="2413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D2530C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D2530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#4  Student</a:t>
              </a:r>
              <a:r>
                <a:rPr lang="en-US" sz="1600" b="0" i="0" u="none" strike="noStrike" cap="none">
                  <a:solidFill>
                    <a:srgbClr val="0F715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0" i="0" u="none" strike="noStrike" cap="none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Application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04" name="Google Shape;1804;p63"/>
            <p:cNvSpPr txBox="1"/>
            <p:nvPr/>
          </p:nvSpPr>
          <p:spPr>
            <a:xfrm>
              <a:off x="0" y="297502"/>
              <a:ext cx="2535105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200"/>
                <a:buFont typeface="Quattrocento Sans"/>
                <a:buNone/>
              </a:pP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Giới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thiệu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16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nội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vi-VN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Siêu nhân lập trình Web </a:t>
              </a:r>
              <a:r>
                <a:rPr lang="en-US" sz="16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level </a:t>
              </a:r>
              <a:r>
                <a:rPr lang="vi-VN" sz="1600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sz="16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05" name="Google Shape;1805;p63"/>
          <p:cNvGrpSpPr/>
          <p:nvPr/>
        </p:nvGrpSpPr>
        <p:grpSpPr>
          <a:xfrm>
            <a:off x="3338275" y="733486"/>
            <a:ext cx="5515501" cy="867316"/>
            <a:chOff x="-11" y="-1"/>
            <a:chExt cx="5515500" cy="867314"/>
          </a:xfrm>
        </p:grpSpPr>
        <p:sp>
          <p:nvSpPr>
            <p:cNvPr id="1806" name="Google Shape;1806;p63"/>
            <p:cNvSpPr txBox="1"/>
            <p:nvPr/>
          </p:nvSpPr>
          <p:spPr>
            <a:xfrm>
              <a:off x="-11" y="281413"/>
              <a:ext cx="5515500" cy="58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sp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3200" b="0" i="0" u="none" strike="noStrike" cap="none">
                  <a:solidFill>
                    <a:srgbClr val="59595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BUỔI BẢO VỆ CUỐI KHÓA</a:t>
              </a:r>
              <a:endParaRPr sz="32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endParaRPr sz="32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595959"/>
                </a:buClr>
                <a:buSzPts val="4000"/>
                <a:buFont typeface="Arial"/>
                <a:buNone/>
              </a:pPr>
              <a:endParaRPr sz="32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grpSp>
          <p:nvGrpSpPr>
            <p:cNvPr id="1807" name="Google Shape;1807;p63"/>
            <p:cNvGrpSpPr/>
            <p:nvPr/>
          </p:nvGrpSpPr>
          <p:grpSpPr>
            <a:xfrm>
              <a:off x="1970310" y="-1"/>
              <a:ext cx="1574806" cy="307342"/>
              <a:chOff x="0" y="0"/>
              <a:chExt cx="1574804" cy="307340"/>
            </a:xfrm>
          </p:grpSpPr>
          <p:sp>
            <p:nvSpPr>
              <p:cNvPr id="1808" name="Google Shape;1808;p63"/>
              <p:cNvSpPr/>
              <p:nvPr/>
            </p:nvSpPr>
            <p:spPr>
              <a:xfrm flipH="1">
                <a:off x="0" y="0"/>
                <a:ext cx="1574804" cy="28141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6A6A6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A6A6A6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63"/>
              <p:cNvSpPr txBox="1"/>
              <p:nvPr/>
            </p:nvSpPr>
            <p:spPr>
              <a:xfrm>
                <a:off x="0" y="0"/>
                <a:ext cx="1574804" cy="3073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A6A6A6"/>
                  </a:buClr>
                  <a:buSzPts val="1400"/>
                  <a:buFont typeface="Arial"/>
                  <a:buNone/>
                </a:pPr>
                <a:r>
                  <a:rPr lang="en-US" sz="1400" b="0" i="0" u="none" strike="noStrike" cap="none">
                    <a:solidFill>
                      <a:srgbClr val="A6A6A6"/>
                    </a:solidFill>
                    <a:latin typeface="Arial"/>
                    <a:ea typeface="Arial"/>
                    <a:cs typeface="Arial"/>
                    <a:sym typeface="Arial"/>
                  </a:rPr>
                  <a:t>QUY TRÌNH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810" name="Google Shape;1810;p63"/>
          <p:cNvSpPr txBox="1"/>
          <p:nvPr/>
        </p:nvSpPr>
        <p:spPr>
          <a:xfrm>
            <a:off x="2431200" y="1699278"/>
            <a:ext cx="7329600" cy="6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Quattrocento Sans"/>
              <a:buNone/>
            </a:pPr>
            <a:r>
              <a:rPr lang="en-US" sz="1700" b="0" i="0" u="none" strike="noStrike" cap="non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“Lặp lại nội dung học qua các hoạt động chứ không phải lặp lại các hoạt động!”</a:t>
            </a:r>
            <a:endParaRPr sz="1700" b="0" i="0" u="none" strike="noStrike" cap="non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200"/>
              <a:buFont typeface="Quattrocento Sans"/>
              <a:buNone/>
            </a:pPr>
            <a:endParaRPr sz="1700" b="0" i="0" u="none" strike="noStrike" cap="none">
              <a:solidFill>
                <a:srgbClr val="80808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9914e97976_0_809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4</a:t>
            </a:fld>
            <a:endParaRPr/>
          </a:p>
        </p:txBody>
      </p:sp>
      <p:sp>
        <p:nvSpPr>
          <p:cNvPr id="1816" name="Google Shape;1816;g9914e97976_0_809"/>
          <p:cNvSpPr txBox="1"/>
          <p:nvPr/>
        </p:nvSpPr>
        <p:spPr>
          <a:xfrm>
            <a:off x="1203151" y="1014900"/>
            <a:ext cx="9793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Khám phá robot 2020</a:t>
            </a:r>
            <a:endParaRPr sz="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7" name="Google Shape;1817;g9914e97976_0_809"/>
          <p:cNvGrpSpPr/>
          <p:nvPr/>
        </p:nvGrpSpPr>
        <p:grpSpPr>
          <a:xfrm>
            <a:off x="5308596" y="733486"/>
            <a:ext cx="1574804" cy="307200"/>
            <a:chOff x="0" y="0"/>
            <a:chExt cx="1574804" cy="307200"/>
          </a:xfrm>
        </p:grpSpPr>
        <p:sp>
          <p:nvSpPr>
            <p:cNvPr id="1818" name="Google Shape;1818;g9914e97976_0_809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g9914e97976_0_809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Lớp </a:t>
              </a:r>
              <a:r>
                <a:rPr lang="en-US" sz="14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endParaRPr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20" name="Google Shape;1820;g9914e97976_0_809"/>
          <p:cNvSpPr/>
          <p:nvPr/>
        </p:nvSpPr>
        <p:spPr>
          <a:xfrm>
            <a:off x="4421848" y="1807730"/>
            <a:ext cx="30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000" b="1" i="0" u="none" strike="noStrike" cap="none" dirty="0">
                <a:solidFill>
                  <a:srgbClr val="2C3E50"/>
                </a:solidFill>
                <a:latin typeface="Montserrat"/>
                <a:ea typeface="Montserrat"/>
                <a:cs typeface="Montserrat"/>
                <a:sym typeface="Montserrat"/>
              </a:rPr>
              <a:t>Hà Thúc Vĩnh Hoàng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1" name="Google Shape;1821;g9914e97976_0_809"/>
          <p:cNvSpPr/>
          <p:nvPr/>
        </p:nvSpPr>
        <p:spPr>
          <a:xfrm>
            <a:off x="4421848" y="2174127"/>
            <a:ext cx="309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Lớp 8</a:t>
            </a:r>
            <a:r>
              <a:rPr lang="en-US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vi-VN" sz="1600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600" b="0" i="0" u="none" strike="noStrike" cap="none" dirty="0" err="1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rường</a:t>
            </a:r>
            <a:r>
              <a:rPr lang="en-US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Trần Đại Nghĩa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22" name="Google Shape;1822;g9914e97976_0_809"/>
          <p:cNvGrpSpPr/>
          <p:nvPr/>
        </p:nvGrpSpPr>
        <p:grpSpPr>
          <a:xfrm>
            <a:off x="4421848" y="3677754"/>
            <a:ext cx="5739069" cy="338700"/>
            <a:chOff x="4421848" y="3278882"/>
            <a:chExt cx="5739069" cy="338700"/>
          </a:xfrm>
        </p:grpSpPr>
        <p:grpSp>
          <p:nvGrpSpPr>
            <p:cNvPr id="1823" name="Google Shape;1823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24" name="Google Shape;1824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9" name="Google Shape;1829;g9914e97976_0_809"/>
            <p:cNvSpPr txBox="1"/>
            <p:nvPr/>
          </p:nvSpPr>
          <p:spPr>
            <a:xfrm>
              <a:off x="4421848" y="3278882"/>
              <a:ext cx="145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Kiến thức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0" name="Google Shape;1830;g9914e97976_0_809"/>
          <p:cNvGrpSpPr/>
          <p:nvPr/>
        </p:nvGrpSpPr>
        <p:grpSpPr>
          <a:xfrm>
            <a:off x="4421848" y="4150869"/>
            <a:ext cx="5739069" cy="338700"/>
            <a:chOff x="4421848" y="3278882"/>
            <a:chExt cx="5739069" cy="338700"/>
          </a:xfrm>
        </p:grpSpPr>
        <p:grpSp>
          <p:nvGrpSpPr>
            <p:cNvPr id="1831" name="Google Shape;1831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32" name="Google Shape;1832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7" name="Google Shape;1837;g9914e97976_0_809"/>
            <p:cNvSpPr txBox="1"/>
            <p:nvPr/>
          </p:nvSpPr>
          <p:spPr>
            <a:xfrm>
              <a:off x="4421848" y="3278882"/>
              <a:ext cx="145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Kĩ Năng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8" name="Google Shape;1838;g9914e97976_0_809"/>
          <p:cNvGrpSpPr/>
          <p:nvPr/>
        </p:nvGrpSpPr>
        <p:grpSpPr>
          <a:xfrm>
            <a:off x="4421848" y="4623984"/>
            <a:ext cx="5739069" cy="338700"/>
            <a:chOff x="4421848" y="3278882"/>
            <a:chExt cx="5739069" cy="338700"/>
          </a:xfrm>
        </p:grpSpPr>
        <p:grpSp>
          <p:nvGrpSpPr>
            <p:cNvPr id="1839" name="Google Shape;1839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40" name="Google Shape;1840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solidFill>
                  <a:srgbClr val="D9D9D9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5" name="Google Shape;1845;g9914e97976_0_809"/>
            <p:cNvSpPr txBox="1"/>
            <p:nvPr/>
          </p:nvSpPr>
          <p:spPr>
            <a:xfrm>
              <a:off x="4421848" y="3278882"/>
              <a:ext cx="15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Sự tập trung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46" name="Google Shape;1846;g9914e97976_0_809"/>
          <p:cNvGrpSpPr/>
          <p:nvPr/>
        </p:nvGrpSpPr>
        <p:grpSpPr>
          <a:xfrm>
            <a:off x="4421850" y="5097100"/>
            <a:ext cx="5739067" cy="338700"/>
            <a:chOff x="4421850" y="3278883"/>
            <a:chExt cx="5739067" cy="338700"/>
          </a:xfrm>
        </p:grpSpPr>
        <p:grpSp>
          <p:nvGrpSpPr>
            <p:cNvPr id="1847" name="Google Shape;1847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48" name="Google Shape;1848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53" name="Google Shape;1853;g9914e97976_0_809"/>
            <p:cNvSpPr txBox="1"/>
            <p:nvPr/>
          </p:nvSpPr>
          <p:spPr>
            <a:xfrm>
              <a:off x="4421850" y="3278883"/>
              <a:ext cx="16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Khả năng </a:t>
              </a:r>
              <a:endParaRPr sz="1600" b="0" i="0" u="none" strike="noStrike" cap="non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làm việc nhóm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54" name="Google Shape;1854;g9914e97976_0_809"/>
          <p:cNvGrpSpPr/>
          <p:nvPr/>
        </p:nvGrpSpPr>
        <p:grpSpPr>
          <a:xfrm>
            <a:off x="4421848" y="5722612"/>
            <a:ext cx="5739069" cy="338700"/>
            <a:chOff x="4421848" y="3278882"/>
            <a:chExt cx="5739069" cy="338700"/>
          </a:xfrm>
        </p:grpSpPr>
        <p:grpSp>
          <p:nvGrpSpPr>
            <p:cNvPr id="1855" name="Google Shape;1855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56" name="Google Shape;1856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1" name="Google Shape;1861;g9914e97976_0_809"/>
            <p:cNvSpPr txBox="1"/>
            <p:nvPr/>
          </p:nvSpPr>
          <p:spPr>
            <a:xfrm>
              <a:off x="4421848" y="3278882"/>
              <a:ext cx="1440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Sáng tạo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862" name="Google Shape;1862;g9914e97976_0_809"/>
          <p:cNvCxnSpPr/>
          <p:nvPr/>
        </p:nvCxnSpPr>
        <p:spPr>
          <a:xfrm>
            <a:off x="4421848" y="2604577"/>
            <a:ext cx="3096000" cy="0"/>
          </a:xfrm>
          <a:prstGeom prst="straightConnector1">
            <a:avLst/>
          </a:prstGeom>
          <a:noFill/>
          <a:ln w="38100" cap="flat" cmpd="sng">
            <a:solidFill>
              <a:srgbClr val="D4DA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3" name="Google Shape;1863;g9914e97976_0_809"/>
          <p:cNvSpPr/>
          <p:nvPr/>
        </p:nvSpPr>
        <p:spPr>
          <a:xfrm>
            <a:off x="4421848" y="2873170"/>
            <a:ext cx="72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475455"/>
                </a:solidFill>
                <a:latin typeface="Montserrat"/>
                <a:ea typeface="Montserrat"/>
                <a:cs typeface="Montserrat"/>
                <a:sym typeface="Montserrat"/>
              </a:rPr>
              <a:t>Học sinh năng động, đam mê tìm hiểu về phần cứng máy tính, kỹ năng lập trình vững vàng.</a:t>
            </a:r>
            <a:endParaRPr sz="1600" b="0" i="0" u="none" strike="noStrike" cap="none" dirty="0">
              <a:solidFill>
                <a:srgbClr val="4754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4" name="Google Shape;1864;g9914e97976_0_809"/>
          <p:cNvPicPr preferRelativeResize="0"/>
          <p:nvPr/>
        </p:nvPicPr>
        <p:blipFill rotWithShape="1">
          <a:blip r:embed="rId3">
            <a:alphaModFix/>
          </a:blip>
          <a:srcRect l="22141" t="10746" r="7231"/>
          <a:stretch/>
        </p:blipFill>
        <p:spPr>
          <a:xfrm>
            <a:off x="687700" y="1861350"/>
            <a:ext cx="3308100" cy="313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6BFA9"/>
            </a:solidFill>
            <a:prstDash val="solid"/>
            <a:round/>
            <a:headEnd type="none" w="sm" len="sm"/>
            <a:tailEnd type="none" w="sm" len="sm"/>
          </a:ln>
          <a:effectLst>
            <a:outerShdw blurRad="1028700" dist="19050" dir="5400000" algn="bl" rotWithShape="0">
              <a:srgbClr val="000000">
                <a:alpha val="49803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9914e97976_0_809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</a:t>
            </a:fld>
            <a:endParaRPr/>
          </a:p>
        </p:txBody>
      </p:sp>
      <p:sp>
        <p:nvSpPr>
          <p:cNvPr id="1816" name="Google Shape;1816;g9914e97976_0_809"/>
          <p:cNvSpPr txBox="1"/>
          <p:nvPr/>
        </p:nvSpPr>
        <p:spPr>
          <a:xfrm>
            <a:off x="1203151" y="1014900"/>
            <a:ext cx="9793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Khám phá robot 2020</a:t>
            </a:r>
            <a:endParaRPr sz="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7" name="Google Shape;1817;g9914e97976_0_809"/>
          <p:cNvGrpSpPr/>
          <p:nvPr/>
        </p:nvGrpSpPr>
        <p:grpSpPr>
          <a:xfrm>
            <a:off x="5308596" y="733486"/>
            <a:ext cx="1574804" cy="307200"/>
            <a:chOff x="0" y="0"/>
            <a:chExt cx="1574804" cy="307200"/>
          </a:xfrm>
        </p:grpSpPr>
        <p:sp>
          <p:nvSpPr>
            <p:cNvPr id="1818" name="Google Shape;1818;g9914e97976_0_809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g9914e97976_0_809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Lớp </a:t>
              </a:r>
              <a:r>
                <a:rPr lang="en-US" sz="14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endParaRPr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20" name="Google Shape;1820;g9914e97976_0_809"/>
          <p:cNvSpPr/>
          <p:nvPr/>
        </p:nvSpPr>
        <p:spPr>
          <a:xfrm>
            <a:off x="4421848" y="1807730"/>
            <a:ext cx="30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000" b="1" i="0" u="none" strike="noStrike" cap="none" dirty="0">
                <a:solidFill>
                  <a:srgbClr val="2C3E50"/>
                </a:solidFill>
                <a:latin typeface="Montserrat"/>
                <a:ea typeface="Montserrat"/>
                <a:cs typeface="Montserrat"/>
                <a:sym typeface="Montserrat"/>
              </a:rPr>
              <a:t>Lại Quang Minh	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1" name="Google Shape;1821;g9914e97976_0_809"/>
          <p:cNvSpPr/>
          <p:nvPr/>
        </p:nvSpPr>
        <p:spPr>
          <a:xfrm>
            <a:off x="4421848" y="2174127"/>
            <a:ext cx="309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Lớp 11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22" name="Google Shape;1822;g9914e97976_0_809"/>
          <p:cNvGrpSpPr/>
          <p:nvPr/>
        </p:nvGrpSpPr>
        <p:grpSpPr>
          <a:xfrm>
            <a:off x="4421848" y="3677754"/>
            <a:ext cx="5739069" cy="338700"/>
            <a:chOff x="4421848" y="3278882"/>
            <a:chExt cx="5739069" cy="338700"/>
          </a:xfrm>
        </p:grpSpPr>
        <p:grpSp>
          <p:nvGrpSpPr>
            <p:cNvPr id="1823" name="Google Shape;1823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24" name="Google Shape;1824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9" name="Google Shape;1829;g9914e97976_0_809"/>
            <p:cNvSpPr txBox="1"/>
            <p:nvPr/>
          </p:nvSpPr>
          <p:spPr>
            <a:xfrm>
              <a:off x="4421848" y="3278882"/>
              <a:ext cx="145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Kiến thức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0" name="Google Shape;1830;g9914e97976_0_809"/>
          <p:cNvGrpSpPr/>
          <p:nvPr/>
        </p:nvGrpSpPr>
        <p:grpSpPr>
          <a:xfrm>
            <a:off x="4421848" y="4150869"/>
            <a:ext cx="5739069" cy="338700"/>
            <a:chOff x="4421848" y="3278882"/>
            <a:chExt cx="5739069" cy="338700"/>
          </a:xfrm>
        </p:grpSpPr>
        <p:grpSp>
          <p:nvGrpSpPr>
            <p:cNvPr id="1831" name="Google Shape;1831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32" name="Google Shape;1832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7" name="Google Shape;1837;g9914e97976_0_809"/>
            <p:cNvSpPr txBox="1"/>
            <p:nvPr/>
          </p:nvSpPr>
          <p:spPr>
            <a:xfrm>
              <a:off x="4421848" y="3278882"/>
              <a:ext cx="145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Kĩ Năng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8" name="Google Shape;1838;g9914e97976_0_809"/>
          <p:cNvGrpSpPr/>
          <p:nvPr/>
        </p:nvGrpSpPr>
        <p:grpSpPr>
          <a:xfrm>
            <a:off x="4421848" y="4623984"/>
            <a:ext cx="5739069" cy="338700"/>
            <a:chOff x="4421848" y="3278882"/>
            <a:chExt cx="5739069" cy="338700"/>
          </a:xfrm>
        </p:grpSpPr>
        <p:grpSp>
          <p:nvGrpSpPr>
            <p:cNvPr id="1839" name="Google Shape;1839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40" name="Google Shape;1840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5" name="Google Shape;1845;g9914e97976_0_809"/>
            <p:cNvSpPr txBox="1"/>
            <p:nvPr/>
          </p:nvSpPr>
          <p:spPr>
            <a:xfrm>
              <a:off x="4421848" y="3278882"/>
              <a:ext cx="15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Sự tập trung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46" name="Google Shape;1846;g9914e97976_0_809"/>
          <p:cNvGrpSpPr/>
          <p:nvPr/>
        </p:nvGrpSpPr>
        <p:grpSpPr>
          <a:xfrm>
            <a:off x="4421850" y="5097100"/>
            <a:ext cx="5739067" cy="338700"/>
            <a:chOff x="4421850" y="3278883"/>
            <a:chExt cx="5739067" cy="338700"/>
          </a:xfrm>
        </p:grpSpPr>
        <p:grpSp>
          <p:nvGrpSpPr>
            <p:cNvPr id="1847" name="Google Shape;1847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48" name="Google Shape;1848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53" name="Google Shape;1853;g9914e97976_0_809"/>
            <p:cNvSpPr txBox="1"/>
            <p:nvPr/>
          </p:nvSpPr>
          <p:spPr>
            <a:xfrm>
              <a:off x="4421850" y="3278883"/>
              <a:ext cx="16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Khả năng </a:t>
              </a:r>
              <a:endParaRPr sz="1600" b="0" i="0" u="none" strike="noStrike" cap="non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làm việc nhóm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54" name="Google Shape;1854;g9914e97976_0_809"/>
          <p:cNvGrpSpPr/>
          <p:nvPr/>
        </p:nvGrpSpPr>
        <p:grpSpPr>
          <a:xfrm>
            <a:off x="4421848" y="5722612"/>
            <a:ext cx="5739069" cy="338700"/>
            <a:chOff x="4421848" y="3278882"/>
            <a:chExt cx="5739069" cy="338700"/>
          </a:xfrm>
        </p:grpSpPr>
        <p:grpSp>
          <p:nvGrpSpPr>
            <p:cNvPr id="1855" name="Google Shape;1855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56" name="Google Shape;1856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1" name="Google Shape;1861;g9914e97976_0_809"/>
            <p:cNvSpPr txBox="1"/>
            <p:nvPr/>
          </p:nvSpPr>
          <p:spPr>
            <a:xfrm>
              <a:off x="4421848" y="3278882"/>
              <a:ext cx="1440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Sáng tạo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862" name="Google Shape;1862;g9914e97976_0_809"/>
          <p:cNvCxnSpPr/>
          <p:nvPr/>
        </p:nvCxnSpPr>
        <p:spPr>
          <a:xfrm>
            <a:off x="4421848" y="2604577"/>
            <a:ext cx="3096000" cy="0"/>
          </a:xfrm>
          <a:prstGeom prst="straightConnector1">
            <a:avLst/>
          </a:prstGeom>
          <a:noFill/>
          <a:ln w="38100" cap="flat" cmpd="sng">
            <a:solidFill>
              <a:srgbClr val="D4DA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3" name="Google Shape;1863;g9914e97976_0_809"/>
          <p:cNvSpPr/>
          <p:nvPr/>
        </p:nvSpPr>
        <p:spPr>
          <a:xfrm>
            <a:off x="4421848" y="2873170"/>
            <a:ext cx="72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475455"/>
                </a:solidFill>
                <a:latin typeface="Montserrat"/>
                <a:ea typeface="Montserrat"/>
                <a:cs typeface="Montserrat"/>
                <a:sym typeface="Montserrat"/>
              </a:rPr>
              <a:t>Tập trung, hào hứng tham gia các hoạt động, xây dựng bài học.</a:t>
            </a:r>
            <a:endParaRPr sz="1600" b="0" i="0" u="none" strike="noStrike" cap="none" dirty="0">
              <a:solidFill>
                <a:srgbClr val="4754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4" name="Google Shape;1864;g9914e97976_0_809"/>
          <p:cNvPicPr preferRelativeResize="0"/>
          <p:nvPr/>
        </p:nvPicPr>
        <p:blipFill rotWithShape="1">
          <a:blip r:embed="rId3">
            <a:alphaModFix/>
          </a:blip>
          <a:srcRect l="22141" t="10746" r="7231"/>
          <a:stretch/>
        </p:blipFill>
        <p:spPr>
          <a:xfrm>
            <a:off x="687700" y="1861350"/>
            <a:ext cx="3308100" cy="313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6BFA9"/>
            </a:solidFill>
            <a:prstDash val="solid"/>
            <a:round/>
            <a:headEnd type="none" w="sm" len="sm"/>
            <a:tailEnd type="none" w="sm" len="sm"/>
          </a:ln>
          <a:effectLst>
            <a:outerShdw blurRad="1028700" dist="19050" dir="5400000" algn="bl" rotWithShape="0">
              <a:srgbClr val="000000">
                <a:alpha val="4980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3021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9914e97976_0_809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6</a:t>
            </a:fld>
            <a:endParaRPr/>
          </a:p>
        </p:txBody>
      </p:sp>
      <p:sp>
        <p:nvSpPr>
          <p:cNvPr id="1816" name="Google Shape;1816;g9914e97976_0_809"/>
          <p:cNvSpPr txBox="1"/>
          <p:nvPr/>
        </p:nvSpPr>
        <p:spPr>
          <a:xfrm>
            <a:off x="1203151" y="1014900"/>
            <a:ext cx="9793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Khám phá robot 2020</a:t>
            </a:r>
            <a:endParaRPr sz="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7" name="Google Shape;1817;g9914e97976_0_809"/>
          <p:cNvGrpSpPr/>
          <p:nvPr/>
        </p:nvGrpSpPr>
        <p:grpSpPr>
          <a:xfrm>
            <a:off x="5308596" y="733486"/>
            <a:ext cx="1574804" cy="307200"/>
            <a:chOff x="0" y="0"/>
            <a:chExt cx="1574804" cy="307200"/>
          </a:xfrm>
        </p:grpSpPr>
        <p:sp>
          <p:nvSpPr>
            <p:cNvPr id="1818" name="Google Shape;1818;g9914e97976_0_809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g9914e97976_0_809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Lớp </a:t>
              </a:r>
              <a:r>
                <a:rPr lang="en-US" sz="14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endParaRPr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20" name="Google Shape;1820;g9914e97976_0_809"/>
          <p:cNvSpPr/>
          <p:nvPr/>
        </p:nvSpPr>
        <p:spPr>
          <a:xfrm>
            <a:off x="4421848" y="1807730"/>
            <a:ext cx="30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000" b="1" i="0" u="none" strike="noStrike" cap="none" dirty="0">
                <a:solidFill>
                  <a:srgbClr val="2C3E50"/>
                </a:solidFill>
                <a:latin typeface="Montserrat"/>
                <a:ea typeface="Montserrat"/>
                <a:cs typeface="Montserrat"/>
                <a:sym typeface="Montserrat"/>
              </a:rPr>
              <a:t>Trần Nam Trung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1" name="Google Shape;1821;g9914e97976_0_809"/>
          <p:cNvSpPr/>
          <p:nvPr/>
        </p:nvSpPr>
        <p:spPr>
          <a:xfrm>
            <a:off x="4421848" y="2174127"/>
            <a:ext cx="309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Lớp 8</a:t>
            </a:r>
            <a:r>
              <a:rPr lang="en-US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vi-VN" sz="1600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600" b="0" i="0" u="none" strike="noStrike" cap="none" dirty="0" err="1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rường</a:t>
            </a:r>
            <a:r>
              <a:rPr lang="en-US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Nguyễn Du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22" name="Google Shape;1822;g9914e97976_0_809"/>
          <p:cNvGrpSpPr/>
          <p:nvPr/>
        </p:nvGrpSpPr>
        <p:grpSpPr>
          <a:xfrm>
            <a:off x="4421848" y="3677754"/>
            <a:ext cx="5739069" cy="338700"/>
            <a:chOff x="4421848" y="3278882"/>
            <a:chExt cx="5739069" cy="338700"/>
          </a:xfrm>
        </p:grpSpPr>
        <p:grpSp>
          <p:nvGrpSpPr>
            <p:cNvPr id="1823" name="Google Shape;1823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24" name="Google Shape;1824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9" name="Google Shape;1829;g9914e97976_0_809"/>
            <p:cNvSpPr txBox="1"/>
            <p:nvPr/>
          </p:nvSpPr>
          <p:spPr>
            <a:xfrm>
              <a:off x="4421848" y="3278882"/>
              <a:ext cx="145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Kiến thức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0" name="Google Shape;1830;g9914e97976_0_809"/>
          <p:cNvGrpSpPr/>
          <p:nvPr/>
        </p:nvGrpSpPr>
        <p:grpSpPr>
          <a:xfrm>
            <a:off x="4421848" y="4150869"/>
            <a:ext cx="5739069" cy="338700"/>
            <a:chOff x="4421848" y="3278882"/>
            <a:chExt cx="5739069" cy="338700"/>
          </a:xfrm>
        </p:grpSpPr>
        <p:grpSp>
          <p:nvGrpSpPr>
            <p:cNvPr id="1831" name="Google Shape;1831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32" name="Google Shape;1832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7" name="Google Shape;1837;g9914e97976_0_809"/>
            <p:cNvSpPr txBox="1"/>
            <p:nvPr/>
          </p:nvSpPr>
          <p:spPr>
            <a:xfrm>
              <a:off x="4421848" y="3278882"/>
              <a:ext cx="145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Kĩ Năng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8" name="Google Shape;1838;g9914e97976_0_809"/>
          <p:cNvGrpSpPr/>
          <p:nvPr/>
        </p:nvGrpSpPr>
        <p:grpSpPr>
          <a:xfrm>
            <a:off x="4421848" y="4623984"/>
            <a:ext cx="5739069" cy="338700"/>
            <a:chOff x="4421848" y="3278882"/>
            <a:chExt cx="5739069" cy="338700"/>
          </a:xfrm>
        </p:grpSpPr>
        <p:grpSp>
          <p:nvGrpSpPr>
            <p:cNvPr id="1839" name="Google Shape;1839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40" name="Google Shape;1840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5" name="Google Shape;1845;g9914e97976_0_809"/>
            <p:cNvSpPr txBox="1"/>
            <p:nvPr/>
          </p:nvSpPr>
          <p:spPr>
            <a:xfrm>
              <a:off x="4421848" y="3278882"/>
              <a:ext cx="15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Sự tập trung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46" name="Google Shape;1846;g9914e97976_0_809"/>
          <p:cNvGrpSpPr/>
          <p:nvPr/>
        </p:nvGrpSpPr>
        <p:grpSpPr>
          <a:xfrm>
            <a:off x="4421850" y="5097100"/>
            <a:ext cx="5739067" cy="338700"/>
            <a:chOff x="4421850" y="3278883"/>
            <a:chExt cx="5739067" cy="338700"/>
          </a:xfrm>
        </p:grpSpPr>
        <p:grpSp>
          <p:nvGrpSpPr>
            <p:cNvPr id="1847" name="Google Shape;1847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48" name="Google Shape;1848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53" name="Google Shape;1853;g9914e97976_0_809"/>
            <p:cNvSpPr txBox="1"/>
            <p:nvPr/>
          </p:nvSpPr>
          <p:spPr>
            <a:xfrm>
              <a:off x="4421850" y="3278883"/>
              <a:ext cx="16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Khả năng </a:t>
              </a:r>
              <a:endParaRPr sz="1600" b="0" i="0" u="none" strike="noStrike" cap="non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làm việc nhóm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54" name="Google Shape;1854;g9914e97976_0_809"/>
          <p:cNvGrpSpPr/>
          <p:nvPr/>
        </p:nvGrpSpPr>
        <p:grpSpPr>
          <a:xfrm>
            <a:off x="4421848" y="5722612"/>
            <a:ext cx="5739069" cy="338700"/>
            <a:chOff x="4421848" y="3278882"/>
            <a:chExt cx="5739069" cy="338700"/>
          </a:xfrm>
        </p:grpSpPr>
        <p:grpSp>
          <p:nvGrpSpPr>
            <p:cNvPr id="1855" name="Google Shape;1855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56" name="Google Shape;1856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1" name="Google Shape;1861;g9914e97976_0_809"/>
            <p:cNvSpPr txBox="1"/>
            <p:nvPr/>
          </p:nvSpPr>
          <p:spPr>
            <a:xfrm>
              <a:off x="4421848" y="3278882"/>
              <a:ext cx="1440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Sáng tạo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862" name="Google Shape;1862;g9914e97976_0_809"/>
          <p:cNvCxnSpPr/>
          <p:nvPr/>
        </p:nvCxnSpPr>
        <p:spPr>
          <a:xfrm>
            <a:off x="4421848" y="2604577"/>
            <a:ext cx="3096000" cy="0"/>
          </a:xfrm>
          <a:prstGeom prst="straightConnector1">
            <a:avLst/>
          </a:prstGeom>
          <a:noFill/>
          <a:ln w="38100" cap="flat" cmpd="sng">
            <a:solidFill>
              <a:srgbClr val="D4DA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3" name="Google Shape;1863;g9914e97976_0_809"/>
          <p:cNvSpPr/>
          <p:nvPr/>
        </p:nvSpPr>
        <p:spPr>
          <a:xfrm>
            <a:off x="4421848" y="2873170"/>
            <a:ext cx="72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475455"/>
                </a:solidFill>
                <a:latin typeface="Montserrat"/>
                <a:ea typeface="Montserrat"/>
                <a:cs typeface="Montserrat"/>
                <a:sym typeface="Montserrat"/>
              </a:rPr>
              <a:t>Học sinh thông minh, thường xuyên đặt các câu hỏi thú vị và tích cực trao đổi nội dung bài học với các thành viên khác.</a:t>
            </a:r>
            <a:endParaRPr sz="1600" b="0" i="0" u="none" strike="noStrike" cap="none" dirty="0">
              <a:solidFill>
                <a:srgbClr val="4754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4" name="Google Shape;1864;g9914e97976_0_809"/>
          <p:cNvPicPr preferRelativeResize="0"/>
          <p:nvPr/>
        </p:nvPicPr>
        <p:blipFill rotWithShape="1">
          <a:blip r:embed="rId3">
            <a:alphaModFix/>
          </a:blip>
          <a:srcRect l="22141" t="10746" r="7231"/>
          <a:stretch/>
        </p:blipFill>
        <p:spPr>
          <a:xfrm>
            <a:off x="687700" y="1861350"/>
            <a:ext cx="3308100" cy="313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6BFA9"/>
            </a:solidFill>
            <a:prstDash val="solid"/>
            <a:round/>
            <a:headEnd type="none" w="sm" len="sm"/>
            <a:tailEnd type="none" w="sm" len="sm"/>
          </a:ln>
          <a:effectLst>
            <a:outerShdw blurRad="1028700" dist="19050" dir="5400000" algn="bl" rotWithShape="0">
              <a:srgbClr val="000000">
                <a:alpha val="4980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9071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9914e97976_0_809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7</a:t>
            </a:fld>
            <a:endParaRPr/>
          </a:p>
        </p:txBody>
      </p:sp>
      <p:sp>
        <p:nvSpPr>
          <p:cNvPr id="1816" name="Google Shape;1816;g9914e97976_0_809"/>
          <p:cNvSpPr txBox="1"/>
          <p:nvPr/>
        </p:nvSpPr>
        <p:spPr>
          <a:xfrm>
            <a:off x="1203151" y="1014900"/>
            <a:ext cx="9793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Khám phá robot 2020</a:t>
            </a:r>
            <a:endParaRPr sz="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7" name="Google Shape;1817;g9914e97976_0_809"/>
          <p:cNvGrpSpPr/>
          <p:nvPr/>
        </p:nvGrpSpPr>
        <p:grpSpPr>
          <a:xfrm>
            <a:off x="5308596" y="733486"/>
            <a:ext cx="1574804" cy="307200"/>
            <a:chOff x="0" y="0"/>
            <a:chExt cx="1574804" cy="307200"/>
          </a:xfrm>
        </p:grpSpPr>
        <p:sp>
          <p:nvSpPr>
            <p:cNvPr id="1818" name="Google Shape;1818;g9914e97976_0_809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g9914e97976_0_809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Lớp </a:t>
              </a:r>
              <a:r>
                <a:rPr lang="en-US" sz="14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endParaRPr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20" name="Google Shape;1820;g9914e97976_0_809"/>
          <p:cNvSpPr/>
          <p:nvPr/>
        </p:nvSpPr>
        <p:spPr>
          <a:xfrm>
            <a:off x="4421848" y="1807730"/>
            <a:ext cx="30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000" b="1" i="0" u="none" strike="noStrike" cap="none" dirty="0">
                <a:solidFill>
                  <a:srgbClr val="2C3E50"/>
                </a:solidFill>
                <a:latin typeface="Montserrat"/>
                <a:ea typeface="Montserrat"/>
                <a:cs typeface="Montserrat"/>
                <a:sym typeface="Montserrat"/>
              </a:rPr>
              <a:t>Bùi Minh Nhật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1" name="Google Shape;1821;g9914e97976_0_809"/>
          <p:cNvSpPr/>
          <p:nvPr/>
        </p:nvSpPr>
        <p:spPr>
          <a:xfrm>
            <a:off x="4421848" y="2174127"/>
            <a:ext cx="309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Lớp 8</a:t>
            </a:r>
            <a:r>
              <a:rPr lang="en-US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vi-VN" sz="1600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600" b="0" i="0" u="none" strike="noStrike" cap="none" dirty="0" err="1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rường</a:t>
            </a:r>
            <a:r>
              <a:rPr lang="en-US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Trần Đại Nghĩa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30" name="Google Shape;1830;g9914e97976_0_809"/>
          <p:cNvGrpSpPr/>
          <p:nvPr/>
        </p:nvGrpSpPr>
        <p:grpSpPr>
          <a:xfrm>
            <a:off x="4421848" y="4150869"/>
            <a:ext cx="5739069" cy="338700"/>
            <a:chOff x="4421848" y="3278882"/>
            <a:chExt cx="5739069" cy="338700"/>
          </a:xfrm>
        </p:grpSpPr>
        <p:grpSp>
          <p:nvGrpSpPr>
            <p:cNvPr id="1831" name="Google Shape;1831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32" name="Google Shape;1832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solidFill>
                  <a:srgbClr val="D9D9D9"/>
                </a:solidFill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7" name="Google Shape;1837;g9914e97976_0_809"/>
            <p:cNvSpPr txBox="1"/>
            <p:nvPr/>
          </p:nvSpPr>
          <p:spPr>
            <a:xfrm>
              <a:off x="4421848" y="3278882"/>
              <a:ext cx="145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Kĩ Năng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8" name="Google Shape;1838;g9914e97976_0_809"/>
          <p:cNvGrpSpPr/>
          <p:nvPr/>
        </p:nvGrpSpPr>
        <p:grpSpPr>
          <a:xfrm>
            <a:off x="4421848" y="4623984"/>
            <a:ext cx="5739069" cy="338700"/>
            <a:chOff x="4421848" y="3278882"/>
            <a:chExt cx="5739069" cy="338700"/>
          </a:xfrm>
        </p:grpSpPr>
        <p:grpSp>
          <p:nvGrpSpPr>
            <p:cNvPr id="1839" name="Google Shape;1839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40" name="Google Shape;1840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5" name="Google Shape;1845;g9914e97976_0_809"/>
            <p:cNvSpPr txBox="1"/>
            <p:nvPr/>
          </p:nvSpPr>
          <p:spPr>
            <a:xfrm>
              <a:off x="4421848" y="3278882"/>
              <a:ext cx="15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Sự tập trung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46" name="Google Shape;1846;g9914e97976_0_809"/>
          <p:cNvGrpSpPr/>
          <p:nvPr/>
        </p:nvGrpSpPr>
        <p:grpSpPr>
          <a:xfrm>
            <a:off x="4421850" y="5097100"/>
            <a:ext cx="5739067" cy="338700"/>
            <a:chOff x="4421850" y="3278883"/>
            <a:chExt cx="5739067" cy="338700"/>
          </a:xfrm>
        </p:grpSpPr>
        <p:grpSp>
          <p:nvGrpSpPr>
            <p:cNvPr id="1847" name="Google Shape;1847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48" name="Google Shape;1848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53" name="Google Shape;1853;g9914e97976_0_809"/>
            <p:cNvSpPr txBox="1"/>
            <p:nvPr/>
          </p:nvSpPr>
          <p:spPr>
            <a:xfrm>
              <a:off x="4421850" y="3278883"/>
              <a:ext cx="16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Khả năng </a:t>
              </a:r>
              <a:endParaRPr sz="1600" b="0" i="0" u="none" strike="noStrike" cap="non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làm việc nhóm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862" name="Google Shape;1862;g9914e97976_0_809"/>
          <p:cNvCxnSpPr/>
          <p:nvPr/>
        </p:nvCxnSpPr>
        <p:spPr>
          <a:xfrm>
            <a:off x="4421848" y="2604577"/>
            <a:ext cx="3096000" cy="0"/>
          </a:xfrm>
          <a:prstGeom prst="straightConnector1">
            <a:avLst/>
          </a:prstGeom>
          <a:noFill/>
          <a:ln w="38100" cap="flat" cmpd="sng">
            <a:solidFill>
              <a:srgbClr val="D4DA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3" name="Google Shape;1863;g9914e97976_0_809"/>
          <p:cNvSpPr/>
          <p:nvPr/>
        </p:nvSpPr>
        <p:spPr>
          <a:xfrm>
            <a:off x="4421848" y="2873170"/>
            <a:ext cx="72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475455"/>
                </a:solidFill>
                <a:latin typeface="Montserrat"/>
                <a:ea typeface="Montserrat"/>
                <a:cs typeface="Montserrat"/>
                <a:sym typeface="Montserrat"/>
              </a:rPr>
              <a:t>Học sinh năng động, siêng năng hoàn thành bài tập, có khả năng thuyết trình, truyền đạt kiến thức rất tốt.</a:t>
            </a:r>
            <a:endParaRPr sz="1600" b="0" i="0" u="none" strike="noStrike" cap="none" dirty="0">
              <a:solidFill>
                <a:srgbClr val="4754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4" name="Google Shape;1864;g9914e97976_0_809"/>
          <p:cNvPicPr preferRelativeResize="0"/>
          <p:nvPr/>
        </p:nvPicPr>
        <p:blipFill rotWithShape="1">
          <a:blip r:embed="rId3">
            <a:alphaModFix/>
          </a:blip>
          <a:srcRect l="22141" t="10746" r="7231"/>
          <a:stretch/>
        </p:blipFill>
        <p:spPr>
          <a:xfrm>
            <a:off x="687700" y="1861350"/>
            <a:ext cx="3308100" cy="313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6BFA9"/>
            </a:solidFill>
            <a:prstDash val="solid"/>
            <a:round/>
            <a:headEnd type="none" w="sm" len="sm"/>
            <a:tailEnd type="none" w="sm" len="sm"/>
          </a:ln>
          <a:effectLst>
            <a:outerShdw blurRad="1028700" dist="19050" dir="5400000" algn="bl" rotWithShape="0">
              <a:srgbClr val="000000">
                <a:alpha val="49803"/>
              </a:srgbClr>
            </a:outerShdw>
          </a:effectLst>
        </p:spPr>
      </p:pic>
      <p:grpSp>
        <p:nvGrpSpPr>
          <p:cNvPr id="52" name="Google Shape;1822;g9914e97976_0_809">
            <a:extLst>
              <a:ext uri="{FF2B5EF4-FFF2-40B4-BE49-F238E27FC236}">
                <a16:creationId xmlns:a16="http://schemas.microsoft.com/office/drawing/2014/main" id="{E50610D5-22DF-4FC9-B338-981D58FEFD74}"/>
              </a:ext>
            </a:extLst>
          </p:cNvPr>
          <p:cNvGrpSpPr/>
          <p:nvPr/>
        </p:nvGrpSpPr>
        <p:grpSpPr>
          <a:xfrm>
            <a:off x="4421848" y="3677754"/>
            <a:ext cx="5739069" cy="338700"/>
            <a:chOff x="4421848" y="3278882"/>
            <a:chExt cx="5739069" cy="338700"/>
          </a:xfrm>
        </p:grpSpPr>
        <p:grpSp>
          <p:nvGrpSpPr>
            <p:cNvPr id="53" name="Google Shape;1823;g9914e97976_0_809">
              <a:extLst>
                <a:ext uri="{FF2B5EF4-FFF2-40B4-BE49-F238E27FC236}">
                  <a16:creationId xmlns:a16="http://schemas.microsoft.com/office/drawing/2014/main" id="{DDD13C01-014E-41BF-9544-CD74EF39BBCC}"/>
                </a:ext>
              </a:extLst>
            </p:cNvPr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55" name="Google Shape;1824;g9914e97976_0_809">
                <a:extLst>
                  <a:ext uri="{FF2B5EF4-FFF2-40B4-BE49-F238E27FC236}">
                    <a16:creationId xmlns:a16="http://schemas.microsoft.com/office/drawing/2014/main" id="{4CBA06E1-0A81-4292-9FF9-6FC1E9A17BD3}"/>
                  </a:ext>
                </a:extLst>
              </p:cNvPr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Google Shape;1825;g9914e97976_0_809">
                <a:extLst>
                  <a:ext uri="{FF2B5EF4-FFF2-40B4-BE49-F238E27FC236}">
                    <a16:creationId xmlns:a16="http://schemas.microsoft.com/office/drawing/2014/main" id="{E6487E69-B0CE-4A49-804E-AC54BD4429EB}"/>
                  </a:ext>
                </a:extLst>
              </p:cNvPr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7" name="Google Shape;1826;g9914e97976_0_809">
                <a:extLst>
                  <a:ext uri="{FF2B5EF4-FFF2-40B4-BE49-F238E27FC236}">
                    <a16:creationId xmlns:a16="http://schemas.microsoft.com/office/drawing/2014/main" id="{612435B8-186C-411F-8472-DB2CD4140852}"/>
                  </a:ext>
                </a:extLst>
              </p:cNvPr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8" name="Google Shape;1827;g9914e97976_0_809">
                <a:extLst>
                  <a:ext uri="{FF2B5EF4-FFF2-40B4-BE49-F238E27FC236}">
                    <a16:creationId xmlns:a16="http://schemas.microsoft.com/office/drawing/2014/main" id="{F3726051-973E-4068-BC3D-D4DCB72D08BB}"/>
                  </a:ext>
                </a:extLst>
              </p:cNvPr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1828;g9914e97976_0_809">
                <a:extLst>
                  <a:ext uri="{FF2B5EF4-FFF2-40B4-BE49-F238E27FC236}">
                    <a16:creationId xmlns:a16="http://schemas.microsoft.com/office/drawing/2014/main" id="{86C189B5-8160-4842-B363-229B18F468D7}"/>
                  </a:ext>
                </a:extLst>
              </p:cNvPr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4" name="Google Shape;1829;g9914e97976_0_809">
              <a:extLst>
                <a:ext uri="{FF2B5EF4-FFF2-40B4-BE49-F238E27FC236}">
                  <a16:creationId xmlns:a16="http://schemas.microsoft.com/office/drawing/2014/main" id="{4D63D055-9139-471B-BCFB-595D0CBE657E}"/>
                </a:ext>
              </a:extLst>
            </p:cNvPr>
            <p:cNvSpPr txBox="1"/>
            <p:nvPr/>
          </p:nvSpPr>
          <p:spPr>
            <a:xfrm>
              <a:off x="4421848" y="3278882"/>
              <a:ext cx="145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Kiến thức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0" name="Google Shape;1854;g9914e97976_0_809">
            <a:extLst>
              <a:ext uri="{FF2B5EF4-FFF2-40B4-BE49-F238E27FC236}">
                <a16:creationId xmlns:a16="http://schemas.microsoft.com/office/drawing/2014/main" id="{A8D9FED5-298E-4055-8531-D64D7254D39A}"/>
              </a:ext>
            </a:extLst>
          </p:cNvPr>
          <p:cNvGrpSpPr/>
          <p:nvPr/>
        </p:nvGrpSpPr>
        <p:grpSpPr>
          <a:xfrm>
            <a:off x="4421848" y="5722612"/>
            <a:ext cx="5739069" cy="338700"/>
            <a:chOff x="4421848" y="3278882"/>
            <a:chExt cx="5739069" cy="338700"/>
          </a:xfrm>
        </p:grpSpPr>
        <p:grpSp>
          <p:nvGrpSpPr>
            <p:cNvPr id="61" name="Google Shape;1855;g9914e97976_0_809">
              <a:extLst>
                <a:ext uri="{FF2B5EF4-FFF2-40B4-BE49-F238E27FC236}">
                  <a16:creationId xmlns:a16="http://schemas.microsoft.com/office/drawing/2014/main" id="{AAC02F94-F296-490E-8195-F252EC27D61C}"/>
                </a:ext>
              </a:extLst>
            </p:cNvPr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63" name="Google Shape;1856;g9914e97976_0_809">
                <a:extLst>
                  <a:ext uri="{FF2B5EF4-FFF2-40B4-BE49-F238E27FC236}">
                    <a16:creationId xmlns:a16="http://schemas.microsoft.com/office/drawing/2014/main" id="{8F1FAA95-5155-424C-980A-9810B6EC657D}"/>
                  </a:ext>
                </a:extLst>
              </p:cNvPr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Google Shape;1857;g9914e97976_0_809">
                <a:extLst>
                  <a:ext uri="{FF2B5EF4-FFF2-40B4-BE49-F238E27FC236}">
                    <a16:creationId xmlns:a16="http://schemas.microsoft.com/office/drawing/2014/main" id="{7A6E9CBE-83C9-47F3-A18D-E3B5D96806C6}"/>
                  </a:ext>
                </a:extLst>
              </p:cNvPr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5" name="Google Shape;1858;g9914e97976_0_809">
                <a:extLst>
                  <a:ext uri="{FF2B5EF4-FFF2-40B4-BE49-F238E27FC236}">
                    <a16:creationId xmlns:a16="http://schemas.microsoft.com/office/drawing/2014/main" id="{7829F672-C4AC-4F4A-B922-D2412E409FE4}"/>
                  </a:ext>
                </a:extLst>
              </p:cNvPr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Google Shape;1859;g9914e97976_0_809">
                <a:extLst>
                  <a:ext uri="{FF2B5EF4-FFF2-40B4-BE49-F238E27FC236}">
                    <a16:creationId xmlns:a16="http://schemas.microsoft.com/office/drawing/2014/main" id="{C5F8FBD8-0C8A-4508-92A4-63CAF6D17D36}"/>
                  </a:ext>
                </a:extLst>
              </p:cNvPr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7" name="Google Shape;1860;g9914e97976_0_809">
                <a:extLst>
                  <a:ext uri="{FF2B5EF4-FFF2-40B4-BE49-F238E27FC236}">
                    <a16:creationId xmlns:a16="http://schemas.microsoft.com/office/drawing/2014/main" id="{45AC3210-3071-42CF-B4A3-E93EDBDE2496}"/>
                  </a:ext>
                </a:extLst>
              </p:cNvPr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2" name="Google Shape;1861;g9914e97976_0_809">
              <a:extLst>
                <a:ext uri="{FF2B5EF4-FFF2-40B4-BE49-F238E27FC236}">
                  <a16:creationId xmlns:a16="http://schemas.microsoft.com/office/drawing/2014/main" id="{8260F900-81BF-4AD8-BA76-8DD7B355CA5B}"/>
                </a:ext>
              </a:extLst>
            </p:cNvPr>
            <p:cNvSpPr txBox="1"/>
            <p:nvPr/>
          </p:nvSpPr>
          <p:spPr>
            <a:xfrm>
              <a:off x="4421848" y="3278882"/>
              <a:ext cx="1440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Sáng tạo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1706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9914e97976_0_809"/>
          <p:cNvSpPr txBox="1">
            <a:spLocks noGrp="1"/>
          </p:cNvSpPr>
          <p:nvPr>
            <p:ph type="sldNum" idx="12"/>
          </p:nvPr>
        </p:nvSpPr>
        <p:spPr>
          <a:xfrm>
            <a:off x="11246567" y="264526"/>
            <a:ext cx="7254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4400"/>
              <a:buFont typeface="Helvetica Neue Light"/>
              <a:buNone/>
            </a:pPr>
            <a:fld id="{00000000-1234-1234-1234-123412341234}" type="slidenum">
              <a:rPr lang="en-US" sz="4400">
                <a:solidFill>
                  <a:srgbClr val="F2F2F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8</a:t>
            </a:fld>
            <a:endParaRPr/>
          </a:p>
        </p:txBody>
      </p:sp>
      <p:sp>
        <p:nvSpPr>
          <p:cNvPr id="1816" name="Google Shape;1816;g9914e97976_0_809"/>
          <p:cNvSpPr txBox="1"/>
          <p:nvPr/>
        </p:nvSpPr>
        <p:spPr>
          <a:xfrm>
            <a:off x="1203151" y="1014900"/>
            <a:ext cx="9793800" cy="7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4000"/>
              <a:buFont typeface="Arial"/>
              <a:buNone/>
            </a:pPr>
            <a:r>
              <a:rPr lang="en-US" sz="2700" b="0" i="0" u="none" strike="noStrike" cap="none">
                <a:solidFill>
                  <a:srgbClr val="595959"/>
                </a:solidFill>
                <a:latin typeface="Montserrat"/>
                <a:ea typeface="Montserrat"/>
                <a:cs typeface="Montserrat"/>
                <a:sym typeface="Montserrat"/>
              </a:rPr>
              <a:t>Khám phá robot 2020</a:t>
            </a:r>
            <a:endParaRPr sz="1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7" name="Google Shape;1817;g9914e97976_0_809"/>
          <p:cNvGrpSpPr/>
          <p:nvPr/>
        </p:nvGrpSpPr>
        <p:grpSpPr>
          <a:xfrm>
            <a:off x="5308596" y="733486"/>
            <a:ext cx="1574804" cy="307200"/>
            <a:chOff x="0" y="0"/>
            <a:chExt cx="1574804" cy="307200"/>
          </a:xfrm>
        </p:grpSpPr>
        <p:sp>
          <p:nvSpPr>
            <p:cNvPr id="1818" name="Google Shape;1818;g9914e97976_0_809"/>
            <p:cNvSpPr/>
            <p:nvPr/>
          </p:nvSpPr>
          <p:spPr>
            <a:xfrm flipH="1">
              <a:off x="104" y="0"/>
              <a:ext cx="1574700" cy="281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9" name="Google Shape;1819;g9914e97976_0_809"/>
            <p:cNvSpPr txBox="1"/>
            <p:nvPr/>
          </p:nvSpPr>
          <p:spPr>
            <a:xfrm>
              <a:off x="0" y="0"/>
              <a:ext cx="1574700" cy="30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A6A6"/>
                </a:buClr>
                <a:buSzPts val="1400"/>
                <a:buFont typeface="Arial"/>
                <a:buNone/>
              </a:pPr>
              <a:r>
                <a:rPr lang="en-US" sz="1400" b="0" i="0" u="none" strike="noStrike" cap="none" dirty="0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Lớp </a:t>
              </a:r>
              <a:r>
                <a:rPr lang="en-US" sz="1400" b="0" i="0" u="none" strike="noStrike" cap="none" dirty="0" err="1">
                  <a:solidFill>
                    <a:srgbClr val="A6A6A6"/>
                  </a:solidFill>
                  <a:latin typeface="Montserrat"/>
                  <a:ea typeface="Montserrat"/>
                  <a:cs typeface="Montserrat"/>
                  <a:sym typeface="Montserrat"/>
                </a:rPr>
                <a:t>Học</a:t>
              </a:r>
              <a:endParaRPr sz="1400" b="0" i="0" u="none" strike="noStrike" cap="none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20" name="Google Shape;1820;g9914e97976_0_809"/>
          <p:cNvSpPr/>
          <p:nvPr/>
        </p:nvSpPr>
        <p:spPr>
          <a:xfrm>
            <a:off x="4421848" y="1807730"/>
            <a:ext cx="309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vi-VN" sz="2000" b="1" i="0" u="none" strike="noStrike" cap="none" dirty="0">
                <a:solidFill>
                  <a:srgbClr val="2C3E50"/>
                </a:solidFill>
                <a:latin typeface="Montserrat"/>
                <a:ea typeface="Montserrat"/>
                <a:cs typeface="Montserrat"/>
                <a:sym typeface="Montserrat"/>
              </a:rPr>
              <a:t>Nguyễn Trí Khang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1" name="Google Shape;1821;g9914e97976_0_809"/>
          <p:cNvSpPr/>
          <p:nvPr/>
        </p:nvSpPr>
        <p:spPr>
          <a:xfrm>
            <a:off x="4421848" y="2174127"/>
            <a:ext cx="309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Lớp 7</a:t>
            </a:r>
            <a:r>
              <a:rPr lang="en-US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vi-VN" sz="1600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r>
              <a:rPr lang="en-US" sz="1600" b="0" i="0" u="none" strike="noStrike" cap="none" dirty="0" err="1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rường</a:t>
            </a:r>
            <a:r>
              <a:rPr lang="vi-VN" sz="1600" b="0" i="0" u="none" strike="noStrike" cap="none" dirty="0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rPr>
              <a:t> Việt Úc</a:t>
            </a:r>
            <a:endParaRPr sz="1400" b="0" i="0" u="none" strike="noStrike" cap="none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22" name="Google Shape;1822;g9914e97976_0_809"/>
          <p:cNvGrpSpPr/>
          <p:nvPr/>
        </p:nvGrpSpPr>
        <p:grpSpPr>
          <a:xfrm>
            <a:off x="4421848" y="3677754"/>
            <a:ext cx="5739069" cy="338700"/>
            <a:chOff x="4421848" y="3278882"/>
            <a:chExt cx="5739069" cy="338700"/>
          </a:xfrm>
        </p:grpSpPr>
        <p:grpSp>
          <p:nvGrpSpPr>
            <p:cNvPr id="1823" name="Google Shape;1823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24" name="Google Shape;1824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5" name="Google Shape;1825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6" name="Google Shape;1826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7" name="Google Shape;1827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28" name="Google Shape;1828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2980B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29" name="Google Shape;1829;g9914e97976_0_809"/>
            <p:cNvSpPr txBox="1"/>
            <p:nvPr/>
          </p:nvSpPr>
          <p:spPr>
            <a:xfrm>
              <a:off x="4421848" y="3278882"/>
              <a:ext cx="14523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Kiến thức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0" name="Google Shape;1830;g9914e97976_0_809"/>
          <p:cNvGrpSpPr/>
          <p:nvPr/>
        </p:nvGrpSpPr>
        <p:grpSpPr>
          <a:xfrm>
            <a:off x="4421848" y="4150869"/>
            <a:ext cx="5739069" cy="338700"/>
            <a:chOff x="4421848" y="3278882"/>
            <a:chExt cx="5739069" cy="338700"/>
          </a:xfrm>
        </p:grpSpPr>
        <p:grpSp>
          <p:nvGrpSpPr>
            <p:cNvPr id="1831" name="Google Shape;1831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32" name="Google Shape;1832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3" name="Google Shape;1833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4" name="Google Shape;1834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16A08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5" name="Google Shape;1835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36" name="Google Shape;1836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37" name="Google Shape;1837;g9914e97976_0_809"/>
            <p:cNvSpPr txBox="1"/>
            <p:nvPr/>
          </p:nvSpPr>
          <p:spPr>
            <a:xfrm>
              <a:off x="4421848" y="3278882"/>
              <a:ext cx="14514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Kĩ Năng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38" name="Google Shape;1838;g9914e97976_0_809"/>
          <p:cNvGrpSpPr/>
          <p:nvPr/>
        </p:nvGrpSpPr>
        <p:grpSpPr>
          <a:xfrm>
            <a:off x="4421848" y="4623984"/>
            <a:ext cx="5739069" cy="338700"/>
            <a:chOff x="4421848" y="3278882"/>
            <a:chExt cx="5739069" cy="338700"/>
          </a:xfrm>
        </p:grpSpPr>
        <p:grpSp>
          <p:nvGrpSpPr>
            <p:cNvPr id="1839" name="Google Shape;1839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40" name="Google Shape;1840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1" name="Google Shape;1841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2" name="Google Shape;1842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3" name="Google Shape;1843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4" name="Google Shape;1844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F39C1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45" name="Google Shape;1845;g9914e97976_0_809"/>
            <p:cNvSpPr txBox="1"/>
            <p:nvPr/>
          </p:nvSpPr>
          <p:spPr>
            <a:xfrm>
              <a:off x="4421848" y="3278882"/>
              <a:ext cx="1587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Sự tập trung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46" name="Google Shape;1846;g9914e97976_0_809"/>
          <p:cNvGrpSpPr/>
          <p:nvPr/>
        </p:nvGrpSpPr>
        <p:grpSpPr>
          <a:xfrm>
            <a:off x="4421850" y="5097100"/>
            <a:ext cx="5739067" cy="338700"/>
            <a:chOff x="4421850" y="3278883"/>
            <a:chExt cx="5739067" cy="338700"/>
          </a:xfrm>
        </p:grpSpPr>
        <p:grpSp>
          <p:nvGrpSpPr>
            <p:cNvPr id="1847" name="Google Shape;1847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48" name="Google Shape;1848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49" name="Google Shape;1849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0" name="Google Shape;1850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1" name="Google Shape;1851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C0392B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2" name="Google Shape;1852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53" name="Google Shape;1853;g9914e97976_0_809"/>
            <p:cNvSpPr txBox="1"/>
            <p:nvPr/>
          </p:nvSpPr>
          <p:spPr>
            <a:xfrm>
              <a:off x="4421850" y="3278883"/>
              <a:ext cx="16569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Khả năng </a:t>
              </a:r>
              <a:endParaRPr sz="1600" b="0" i="0" u="none" strike="noStrike" cap="none">
                <a:solidFill>
                  <a:srgbClr val="6B7F8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làm việc nhóm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854" name="Google Shape;1854;g9914e97976_0_809"/>
          <p:cNvGrpSpPr/>
          <p:nvPr/>
        </p:nvGrpSpPr>
        <p:grpSpPr>
          <a:xfrm>
            <a:off x="4421848" y="5722612"/>
            <a:ext cx="5739069" cy="338700"/>
            <a:chOff x="4421848" y="3278882"/>
            <a:chExt cx="5739069" cy="338700"/>
          </a:xfrm>
        </p:grpSpPr>
        <p:grpSp>
          <p:nvGrpSpPr>
            <p:cNvPr id="1855" name="Google Shape;1855;g9914e97976_0_809"/>
            <p:cNvGrpSpPr/>
            <p:nvPr/>
          </p:nvGrpSpPr>
          <p:grpSpPr>
            <a:xfrm>
              <a:off x="6251766" y="3367904"/>
              <a:ext cx="3909151" cy="160500"/>
              <a:chOff x="6251766" y="3045747"/>
              <a:chExt cx="3909151" cy="160500"/>
            </a:xfrm>
          </p:grpSpPr>
          <p:sp>
            <p:nvSpPr>
              <p:cNvPr id="1856" name="Google Shape;1856;g9914e97976_0_809"/>
              <p:cNvSpPr/>
              <p:nvPr/>
            </p:nvSpPr>
            <p:spPr>
              <a:xfrm>
                <a:off x="6251766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7" name="Google Shape;1857;g9914e97976_0_809"/>
              <p:cNvSpPr/>
              <p:nvPr/>
            </p:nvSpPr>
            <p:spPr>
              <a:xfrm>
                <a:off x="7039004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8" name="Google Shape;1858;g9914e97976_0_809"/>
              <p:cNvSpPr/>
              <p:nvPr/>
            </p:nvSpPr>
            <p:spPr>
              <a:xfrm>
                <a:off x="7826242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59" name="Google Shape;1859;g9914e97976_0_809"/>
              <p:cNvSpPr/>
              <p:nvPr/>
            </p:nvSpPr>
            <p:spPr>
              <a:xfrm>
                <a:off x="8613480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60" name="Google Shape;1860;g9914e97976_0_809"/>
              <p:cNvSpPr/>
              <p:nvPr/>
            </p:nvSpPr>
            <p:spPr>
              <a:xfrm>
                <a:off x="9400717" y="3045747"/>
                <a:ext cx="760200" cy="160500"/>
              </a:xfrm>
              <a:prstGeom prst="parallelogram">
                <a:avLst>
                  <a:gd name="adj" fmla="val 48737"/>
                </a:avLst>
              </a:prstGeom>
              <a:solidFill>
                <a:srgbClr val="4B2C50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1" name="Google Shape;1861;g9914e97976_0_809"/>
            <p:cNvSpPr txBox="1"/>
            <p:nvPr/>
          </p:nvSpPr>
          <p:spPr>
            <a:xfrm>
              <a:off x="4421848" y="3278882"/>
              <a:ext cx="1440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45700" rIns="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n-US" sz="1600" b="0" i="0" u="none" strike="noStrike" cap="none">
                  <a:solidFill>
                    <a:srgbClr val="6B7F8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Sáng tạo</a:t>
              </a:r>
              <a:endParaRPr sz="14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862" name="Google Shape;1862;g9914e97976_0_809"/>
          <p:cNvCxnSpPr/>
          <p:nvPr/>
        </p:nvCxnSpPr>
        <p:spPr>
          <a:xfrm>
            <a:off x="4421848" y="2604577"/>
            <a:ext cx="3096000" cy="0"/>
          </a:xfrm>
          <a:prstGeom prst="straightConnector1">
            <a:avLst/>
          </a:prstGeom>
          <a:noFill/>
          <a:ln w="38100" cap="flat" cmpd="sng">
            <a:solidFill>
              <a:srgbClr val="D4DAD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63" name="Google Shape;1863;g9914e97976_0_809"/>
          <p:cNvSpPr/>
          <p:nvPr/>
        </p:nvSpPr>
        <p:spPr>
          <a:xfrm>
            <a:off x="4421848" y="2873170"/>
            <a:ext cx="7290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vi-VN" sz="1600" b="0" i="0" u="none" strike="noStrike" cap="none" dirty="0">
                <a:solidFill>
                  <a:srgbClr val="475455"/>
                </a:solidFill>
                <a:latin typeface="Montserrat"/>
                <a:ea typeface="Montserrat"/>
                <a:cs typeface="Montserrat"/>
                <a:sym typeface="Montserrat"/>
              </a:rPr>
              <a:t>Học sinh siêng năng, am hiểu về Khoa học Máy tính.</a:t>
            </a:r>
            <a:endParaRPr sz="1600" b="0" i="0" u="none" strike="noStrike" cap="none" dirty="0">
              <a:solidFill>
                <a:srgbClr val="47545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64" name="Google Shape;1864;g9914e97976_0_809"/>
          <p:cNvPicPr preferRelativeResize="0"/>
          <p:nvPr/>
        </p:nvPicPr>
        <p:blipFill rotWithShape="1">
          <a:blip r:embed="rId3">
            <a:alphaModFix/>
          </a:blip>
          <a:srcRect l="22141" t="10746" r="7231"/>
          <a:stretch/>
        </p:blipFill>
        <p:spPr>
          <a:xfrm>
            <a:off x="687700" y="1861350"/>
            <a:ext cx="3308100" cy="3135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76BFA9"/>
            </a:solidFill>
            <a:prstDash val="solid"/>
            <a:round/>
            <a:headEnd type="none" w="sm" len="sm"/>
            <a:tailEnd type="none" w="sm" len="sm"/>
          </a:ln>
          <a:effectLst>
            <a:outerShdw blurRad="1028700" dist="19050" dir="5400000" algn="bl" rotWithShape="0">
              <a:srgbClr val="000000">
                <a:alpha val="49803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42577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3" name="Google Shape;1923;g9914e97976_0_1530"/>
          <p:cNvSpPr txBox="1">
            <a:spLocks noGrp="1"/>
          </p:cNvSpPr>
          <p:nvPr>
            <p:ph type="sldNum" idx="12"/>
          </p:nvPr>
        </p:nvSpPr>
        <p:spPr>
          <a:xfrm>
            <a:off x="11086778" y="6474023"/>
            <a:ext cx="3717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50" tIns="43650" rIns="43650" bIns="43650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6D5D5"/>
              </a:buClr>
              <a:buSzPts val="1700"/>
              <a:buFont typeface="Helvetica Neue Light"/>
              <a:buNone/>
            </a:pPr>
            <a:fld id="{00000000-1234-1234-1234-123412341234}" type="slidenum">
              <a:rPr lang="en-US"/>
              <a:t>9</a:t>
            </a:fld>
            <a:endParaRPr sz="1400">
              <a:solidFill>
                <a:srgbClr val="000000"/>
              </a:solidFill>
            </a:endParaRPr>
          </a:p>
        </p:txBody>
      </p:sp>
      <p:sp>
        <p:nvSpPr>
          <p:cNvPr id="1924" name="Google Shape;1924;g9914e97976_0_1530"/>
          <p:cNvSpPr txBox="1"/>
          <p:nvPr/>
        </p:nvSpPr>
        <p:spPr>
          <a:xfrm>
            <a:off x="9185575" y="246151"/>
            <a:ext cx="2232000" cy="28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9275" tIns="39275" rIns="39275" bIns="39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Medium"/>
              <a:buNone/>
            </a:pPr>
            <a:endParaRPr sz="1000" b="0" i="0" u="none" strike="noStrike" cap="non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5" name="Google Shape;1925;g9914e97976_0_1530"/>
          <p:cNvSpPr/>
          <p:nvPr/>
        </p:nvSpPr>
        <p:spPr>
          <a:xfrm rot="-5400000">
            <a:off x="-1956016" y="1485899"/>
            <a:ext cx="7798248" cy="388621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0D6145">
                  <a:alpha val="14117"/>
                </a:srgbClr>
              </a:gs>
              <a:gs pos="100000">
                <a:srgbClr val="11815C">
                  <a:alpha val="14117"/>
                </a:srgbClr>
              </a:gs>
            </a:gsLst>
            <a:lin ang="2700006" scaled="0"/>
          </a:gradFill>
          <a:ln>
            <a:noFill/>
          </a:ln>
          <a:effectLst>
            <a:outerShdw blurRad="1270000" dist="571500" rotWithShape="0">
              <a:srgbClr val="808080">
                <a:alpha val="40000"/>
              </a:srgbClr>
            </a:outerShdw>
          </a:effectLst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g9914e97976_0_1530"/>
          <p:cNvSpPr/>
          <p:nvPr/>
        </p:nvSpPr>
        <p:spPr>
          <a:xfrm rot="-5400000">
            <a:off x="-1225072" y="2212019"/>
            <a:ext cx="4884084" cy="24339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5DC2A7"/>
              </a:gs>
              <a:gs pos="100000">
                <a:srgbClr val="EBEB45"/>
              </a:gs>
            </a:gsLst>
            <a:lin ang="2700006" scaled="0"/>
          </a:gradFill>
          <a:ln>
            <a:noFill/>
          </a:ln>
          <a:effectLst>
            <a:outerShdw blurRad="1270000" dist="571500" rotWithShape="0">
              <a:srgbClr val="808080">
                <a:alpha val="40000"/>
              </a:srgbClr>
            </a:outerShdw>
          </a:effectLst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g9914e97976_0_1530"/>
          <p:cNvSpPr txBox="1"/>
          <p:nvPr/>
        </p:nvSpPr>
        <p:spPr>
          <a:xfrm>
            <a:off x="7312925" y="1600325"/>
            <a:ext cx="3578400" cy="5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F7151"/>
              </a:buClr>
              <a:buSzPts val="3700"/>
              <a:buFont typeface="Arial"/>
              <a:buNone/>
            </a:pPr>
            <a:r>
              <a:rPr lang="en-US" sz="3000" b="0" i="0" u="none" strike="noStrike" cap="none">
                <a:solidFill>
                  <a:srgbClr val="0F7151"/>
                </a:solidFill>
                <a:latin typeface="Montserrat"/>
                <a:ea typeface="Montserrat"/>
                <a:cs typeface="Montserrat"/>
                <a:sym typeface="Montserrat"/>
              </a:rPr>
              <a:t>Quá trình học tập</a:t>
            </a:r>
            <a:endParaRPr sz="30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8" name="Google Shape;1928;g9914e97976_0_1530"/>
          <p:cNvSpPr txBox="1"/>
          <p:nvPr/>
        </p:nvSpPr>
        <p:spPr>
          <a:xfrm>
            <a:off x="7312942" y="1333083"/>
            <a:ext cx="34212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6550" tIns="46550" rIns="46550" bIns="4655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SzPts val="1500"/>
              <a:buFont typeface="Arial"/>
              <a:buNone/>
            </a:pPr>
            <a:r>
              <a:rPr lang="en-US" sz="1500" b="0" i="0" u="none" strike="noStrike" cap="none">
                <a:solidFill>
                  <a:srgbClr val="808080"/>
                </a:solidFill>
                <a:latin typeface="Montserrat"/>
                <a:ea typeface="Montserrat"/>
                <a:cs typeface="Montserrat"/>
                <a:sym typeface="Montserrat"/>
              </a:rPr>
              <a:t>TÌM HIỂU</a:t>
            </a:r>
            <a:endParaRPr sz="1500" b="0" i="0" u="none" strike="noStrike" cap="non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29" name="Google Shape;1929;g9914e97976_0_1530"/>
          <p:cNvSpPr/>
          <p:nvPr/>
        </p:nvSpPr>
        <p:spPr>
          <a:xfrm rot="-5400000">
            <a:off x="-2998999" y="449818"/>
            <a:ext cx="11956356" cy="595836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385" y="4289"/>
                </a:lnTo>
                <a:cubicBezTo>
                  <a:pt x="20377" y="14169"/>
                  <a:pt x="16021" y="21600"/>
                  <a:pt x="10800" y="21600"/>
                </a:cubicBezTo>
                <a:cubicBezTo>
                  <a:pt x="5579" y="21600"/>
                  <a:pt x="1223" y="14169"/>
                  <a:pt x="215" y="4289"/>
                </a:cubicBezTo>
                <a:close/>
              </a:path>
            </a:pathLst>
          </a:custGeom>
          <a:gradFill>
            <a:gsLst>
              <a:gs pos="0">
                <a:srgbClr val="0D6145">
                  <a:alpha val="3921"/>
                </a:srgbClr>
              </a:gs>
              <a:gs pos="100000">
                <a:srgbClr val="11815C">
                  <a:alpha val="3921"/>
                </a:srgbClr>
              </a:gs>
            </a:gsLst>
            <a:lin ang="2700006" scaled="0"/>
          </a:gradFill>
          <a:ln>
            <a:noFill/>
          </a:ln>
        </p:spPr>
        <p:txBody>
          <a:bodyPr spcFirstLastPara="1" wrap="square" lIns="46550" tIns="46550" rIns="46550" bIns="465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1" name="Google Shape;1931;g9914e97976_0_15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7100" y="2842276"/>
            <a:ext cx="2857500" cy="2857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2" name="Google Shape;1932;g9914e97976_0_1530"/>
          <p:cNvGrpSpPr/>
          <p:nvPr/>
        </p:nvGrpSpPr>
        <p:grpSpPr>
          <a:xfrm>
            <a:off x="7312952" y="2159818"/>
            <a:ext cx="3909151" cy="72418"/>
            <a:chOff x="6251766" y="3045747"/>
            <a:chExt cx="3909151" cy="160500"/>
          </a:xfrm>
        </p:grpSpPr>
        <p:sp>
          <p:nvSpPr>
            <p:cNvPr id="1933" name="Google Shape;1933;g9914e97976_0_1530"/>
            <p:cNvSpPr/>
            <p:nvPr/>
          </p:nvSpPr>
          <p:spPr>
            <a:xfrm>
              <a:off x="6251766" y="3045747"/>
              <a:ext cx="760200" cy="160500"/>
            </a:xfrm>
            <a:prstGeom prst="parallelogram">
              <a:avLst>
                <a:gd name="adj" fmla="val 48737"/>
              </a:avLst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4" name="Google Shape;1934;g9914e97976_0_1530"/>
            <p:cNvSpPr/>
            <p:nvPr/>
          </p:nvSpPr>
          <p:spPr>
            <a:xfrm>
              <a:off x="7039004" y="3045747"/>
              <a:ext cx="760200" cy="160500"/>
            </a:xfrm>
            <a:prstGeom prst="parallelogram">
              <a:avLst>
                <a:gd name="adj" fmla="val 48737"/>
              </a:avLst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5" name="Google Shape;1935;g9914e97976_0_1530"/>
            <p:cNvSpPr/>
            <p:nvPr/>
          </p:nvSpPr>
          <p:spPr>
            <a:xfrm>
              <a:off x="7826242" y="3045747"/>
              <a:ext cx="760200" cy="160500"/>
            </a:xfrm>
            <a:prstGeom prst="parallelogram">
              <a:avLst>
                <a:gd name="adj" fmla="val 48737"/>
              </a:avLst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6" name="Google Shape;1936;g9914e97976_0_1530"/>
            <p:cNvSpPr/>
            <p:nvPr/>
          </p:nvSpPr>
          <p:spPr>
            <a:xfrm>
              <a:off x="8613480" y="3045747"/>
              <a:ext cx="760200" cy="160500"/>
            </a:xfrm>
            <a:prstGeom prst="parallelogram">
              <a:avLst>
                <a:gd name="adj" fmla="val 48737"/>
              </a:avLst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7" name="Google Shape;1937;g9914e97976_0_1530"/>
            <p:cNvSpPr/>
            <p:nvPr/>
          </p:nvSpPr>
          <p:spPr>
            <a:xfrm>
              <a:off x="9400717" y="3045747"/>
              <a:ext cx="760200" cy="160500"/>
            </a:xfrm>
            <a:prstGeom prst="parallelogram">
              <a:avLst>
                <a:gd name="adj" fmla="val 48737"/>
              </a:avLst>
            </a:prstGeom>
            <a:solidFill>
              <a:srgbClr val="5DC2A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38" name="Google Shape;1938;g9914e97976_0_15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40975" y="3105075"/>
            <a:ext cx="2433950" cy="253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9" name="Google Shape;1939;g9914e97976_0_15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2316" y="-1987"/>
            <a:ext cx="1469300" cy="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1815C"/>
      </a:accent1>
      <a:accent2>
        <a:srgbClr val="9DD323"/>
      </a:accent2>
      <a:accent3>
        <a:srgbClr val="FAA204"/>
      </a:accent3>
      <a:accent4>
        <a:srgbClr val="F05F0E"/>
      </a:accent4>
      <a:accent5>
        <a:srgbClr val="E5E509"/>
      </a:accent5>
      <a:accent6>
        <a:srgbClr val="65BB2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1815C"/>
      </a:accent1>
      <a:accent2>
        <a:srgbClr val="9DD323"/>
      </a:accent2>
      <a:accent3>
        <a:srgbClr val="FAA204"/>
      </a:accent3>
      <a:accent4>
        <a:srgbClr val="F05F0E"/>
      </a:accent4>
      <a:accent5>
        <a:srgbClr val="E5E509"/>
      </a:accent5>
      <a:accent6>
        <a:srgbClr val="65BB2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White">
      <a:dk1>
        <a:srgbClr val="FFFFFF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1815C"/>
      </a:accent1>
      <a:accent2>
        <a:srgbClr val="9DD323"/>
      </a:accent2>
      <a:accent3>
        <a:srgbClr val="FAA204"/>
      </a:accent3>
      <a:accent4>
        <a:srgbClr val="F05F0E"/>
      </a:accent4>
      <a:accent5>
        <a:srgbClr val="E5E509"/>
      </a:accent5>
      <a:accent6>
        <a:srgbClr val="65BB2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Default Theme">
  <a:themeElements>
    <a:clrScheme name="Next Level 1">
      <a:dk1>
        <a:srgbClr val="737572"/>
      </a:dk1>
      <a:lt1>
        <a:srgbClr val="FFFFFF"/>
      </a:lt1>
      <a:dk2>
        <a:srgbClr val="445469"/>
      </a:dk2>
      <a:lt2>
        <a:srgbClr val="FFFFFF"/>
      </a:lt2>
      <a:accent1>
        <a:srgbClr val="1EA185"/>
      </a:accent1>
      <a:accent2>
        <a:srgbClr val="0F5142"/>
      </a:accent2>
      <a:accent3>
        <a:srgbClr val="1EA185"/>
      </a:accent3>
      <a:accent4>
        <a:srgbClr val="5BB292"/>
      </a:accent4>
      <a:accent5>
        <a:srgbClr val="363735"/>
      </a:accent5>
      <a:accent6>
        <a:srgbClr val="6D6F6B"/>
      </a:accent6>
      <a:hlink>
        <a:srgbClr val="1E9272"/>
      </a:hlink>
      <a:folHlink>
        <a:srgbClr val="32F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11815C"/>
      </a:accent1>
      <a:accent2>
        <a:srgbClr val="9DD323"/>
      </a:accent2>
      <a:accent3>
        <a:srgbClr val="FAA204"/>
      </a:accent3>
      <a:accent4>
        <a:srgbClr val="F05F0E"/>
      </a:accent4>
      <a:accent5>
        <a:srgbClr val="E5E509"/>
      </a:accent5>
      <a:accent6>
        <a:srgbClr val="65BB2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902</Words>
  <Application>Microsoft Office PowerPoint</Application>
  <PresentationFormat>Widescreen</PresentationFormat>
  <Paragraphs>178</Paragraphs>
  <Slides>24</Slides>
  <Notes>24</Notes>
  <HiddenSlides>3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24</vt:i4>
      </vt:variant>
    </vt:vector>
  </HeadingPairs>
  <TitlesOfParts>
    <vt:vector size="43" baseType="lpstr">
      <vt:lpstr>Calibri</vt:lpstr>
      <vt:lpstr>Quattrocento Sans</vt:lpstr>
      <vt:lpstr>Lato</vt:lpstr>
      <vt:lpstr>Montserrat Medium</vt:lpstr>
      <vt:lpstr>Lato Light</vt:lpstr>
      <vt:lpstr>Helvetica Neue</vt:lpstr>
      <vt:lpstr>Helvetica Neue Light</vt:lpstr>
      <vt:lpstr>Lato Black</vt:lpstr>
      <vt:lpstr>Montserrat Light</vt:lpstr>
      <vt:lpstr>Advent Pro</vt:lpstr>
      <vt:lpstr>Arial</vt:lpstr>
      <vt:lpstr>Gill Sans</vt:lpstr>
      <vt:lpstr>Montserrat</vt:lpstr>
      <vt:lpstr>White</vt:lpstr>
      <vt:lpstr>Office Theme</vt:lpstr>
      <vt:lpstr>Office Theme</vt:lpstr>
      <vt:lpstr>White</vt:lpstr>
      <vt:lpstr>Office Theme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Tuan Anh Le</cp:lastModifiedBy>
  <cp:revision>24</cp:revision>
  <dcterms:modified xsi:type="dcterms:W3CDTF">2020-12-16T16:39:15Z</dcterms:modified>
</cp:coreProperties>
</file>